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  <p:sldMasterId id="2147483651" r:id="rId2"/>
    <p:sldMasterId id="2147483652" r:id="rId3"/>
  </p:sldMasterIdLst>
  <p:notesMasterIdLst>
    <p:notesMasterId r:id="rId14"/>
  </p:notesMasterIdLst>
  <p:handoutMasterIdLst>
    <p:handoutMasterId r:id="rId15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ndara" panose="020E0502030303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3" d="100"/>
          <a:sy n="73" d="100"/>
        </p:scale>
        <p:origin x="-9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04014D-14B2-4AA9-92A2-7CA43AB89A98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3C0F76-08BE-42FC-9770-D587B2C5D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6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6588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31774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9766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3547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943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61208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65886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522415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6588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31774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9766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3547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943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61208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65886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522415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6588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31774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9766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3547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329434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61208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658868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522415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62" tIns="46568" rIns="93162" bIns="46568" anchor="b" anchorCtr="0">
            <a:noAutofit/>
          </a:bodyPr>
          <a:lstStyle/>
          <a:p>
            <a:pPr indent="-77648" algn="r">
              <a:buClr>
                <a:srgbClr val="000000"/>
              </a:buClr>
              <a:buSzPts val="1200"/>
            </a:pPr>
            <a:fld id="{00000000-1234-1234-1234-123412341234}" type="slidenum">
              <a:rPr lang="en-US" sz="1200" smtClean="0"/>
              <a:pPr indent="-77648" algn="r">
                <a:buClr>
                  <a:srgbClr val="000000"/>
                </a:buClr>
                <a:buSzPts val="1200"/>
              </a:pPr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5893800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46568" rIns="93162" bIns="46568" anchor="t" anchorCtr="0">
            <a:noAutofit/>
          </a:bodyPr>
          <a:lstStyle/>
          <a:p>
            <a:pPr marL="174708"/>
            <a:r>
              <a:rPr lang="en-US"/>
              <a:t>Start with paper long ways</a:t>
            </a:r>
          </a:p>
        </p:txBody>
      </p:sp>
      <p:sp>
        <p:nvSpPr>
          <p:cNvPr id="46" name="Shape 46"/>
          <p:cNvSpPr txBox="1"/>
          <p:nvPr/>
        </p:nvSpPr>
        <p:spPr>
          <a:xfrm>
            <a:off x="3970937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62" tIns="46568" rIns="93162" bIns="46568" anchor="b" anchorCtr="0">
            <a:noAutofit/>
          </a:bodyPr>
          <a:lstStyle/>
          <a:p>
            <a:pPr indent="-77648" algn="r">
              <a:buClr>
                <a:srgbClr val="000000"/>
              </a:buClr>
              <a:buSzPts val="1200"/>
            </a:pPr>
            <a:fld id="{00000000-1234-1234-1234-123412341234}" type="slidenum">
              <a:rPr lang="en-US" sz="1200"/>
              <a:pPr indent="-77648" algn="r">
                <a:buClr>
                  <a:srgbClr val="000000"/>
                </a:buClr>
                <a:buSzPts val="1200"/>
              </a:pPr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46568" rIns="93162" bIns="46568" anchor="t" anchorCtr="0">
            <a:noAutofit/>
          </a:bodyPr>
          <a:lstStyle/>
          <a:p>
            <a:pPr marL="174708"/>
            <a:r>
              <a:rPr lang="en-US" dirty="0"/>
              <a:t>Fold bottom of paper up.  You should have about 3 cm of space to write the titles.</a:t>
            </a:r>
          </a:p>
          <a:p>
            <a:pPr marL="174708"/>
            <a:r>
              <a:rPr lang="en-US" dirty="0"/>
              <a:t>Title top center- “The Cause Of Earth’s…”</a:t>
            </a:r>
          </a:p>
          <a:p>
            <a:pPr marL="174708"/>
            <a:r>
              <a:rPr lang="en-US" dirty="0"/>
              <a:t>Write 3 titles (Day/Night, Year, Seasons) as shown.</a:t>
            </a:r>
          </a:p>
          <a:p>
            <a:pPr marL="174708"/>
            <a:r>
              <a:rPr lang="en-US" dirty="0"/>
              <a:t>Make a little mark at 9 and 18 cm and cut (front side only) to make doors.</a:t>
            </a:r>
          </a:p>
          <a:p>
            <a:endParaRPr dirty="0"/>
          </a:p>
        </p:txBody>
      </p:sp>
      <p:sp>
        <p:nvSpPr>
          <p:cNvPr id="53" name="Shape 53"/>
          <p:cNvSpPr txBox="1"/>
          <p:nvPr/>
        </p:nvSpPr>
        <p:spPr>
          <a:xfrm>
            <a:off x="3970937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62" tIns="46568" rIns="93162" bIns="46568" anchor="b" anchorCtr="0">
            <a:noAutofit/>
          </a:bodyPr>
          <a:lstStyle/>
          <a:p>
            <a:pPr indent="-77648" algn="r">
              <a:buClr>
                <a:srgbClr val="000000"/>
              </a:buClr>
              <a:buSzPts val="1200"/>
            </a:pPr>
            <a:fld id="{00000000-1234-1234-1234-123412341234}" type="slidenum">
              <a:rPr lang="en-US" sz="1200"/>
              <a:pPr indent="-77648" algn="r">
                <a:buClr>
                  <a:srgbClr val="000000"/>
                </a:buClr>
                <a:buSzPts val="1200"/>
              </a:pPr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46568" rIns="93162" bIns="46568" anchor="t" anchorCtr="0">
            <a:noAutofit/>
          </a:bodyPr>
          <a:lstStyle/>
          <a:p>
            <a:pPr marL="174708"/>
            <a:r>
              <a:rPr lang="en-US"/>
              <a:t>Add color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3970937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wrap="square" lIns="93162" tIns="46568" rIns="93162" bIns="46568" anchor="b" anchorCtr="0">
            <a:noAutofit/>
          </a:bodyPr>
          <a:lstStyle/>
          <a:p>
            <a:pPr indent="-77648" algn="r">
              <a:buClr>
                <a:srgbClr val="000000"/>
              </a:buClr>
              <a:buSzPts val="1200"/>
            </a:pPr>
            <a:fld id="{00000000-1234-1234-1234-123412341234}" type="slidenum">
              <a:rPr lang="en-US" sz="1200"/>
              <a:pPr indent="-77648" algn="r">
                <a:buClr>
                  <a:srgbClr val="000000"/>
                </a:buClr>
                <a:buSzPts val="1200"/>
              </a:pPr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7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None/>
              <a:defRPr sz="24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ndara"/>
              <a:buNone/>
              <a:defRPr sz="2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914400" marR="0" lvl="2" indent="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None/>
              <a:defRPr sz="2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371600" marR="0" lvl="3" indent="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None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None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lt1"/>
              </a:buClr>
              <a:buSzPts val="1800"/>
              <a:buFont typeface="Candara"/>
              <a:buNone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lt1"/>
              </a:buClr>
              <a:buSzPts val="1800"/>
              <a:buFont typeface="Candara"/>
              <a:buNone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lt1"/>
              </a:buClr>
              <a:buSzPts val="1800"/>
              <a:buFont typeface="Candara"/>
              <a:buNone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lt1"/>
              </a:buClr>
              <a:buSzPts val="1800"/>
              <a:buFont typeface="Candara"/>
              <a:buNone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65162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540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ndara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lang="en-US" sz="11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GridOverlay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AFC2C8">
              <a:alpha val="9803"/>
            </a:srgbClr>
          </a:solidFill>
          <a:ln>
            <a:noFill/>
          </a:ln>
        </p:spPr>
      </p:pic>
      <p:pic>
        <p:nvPicPr>
          <p:cNvPr id="11" name="Shape 11" descr="MoleculeTrace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4812" y="225425"/>
            <a:ext cx="5795962" cy="394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779462" y="107950"/>
            <a:ext cx="7581900" cy="16541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779462" y="1882775"/>
            <a:ext cx="7581900" cy="3952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03225" marR="0" lvl="0" indent="-250825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Char char="•"/>
              <a:defRPr sz="24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806450" marR="0" lvl="1" indent="-26352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ndara"/>
              <a:buChar char="•"/>
              <a:defRPr sz="2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-209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  <a:defRPr sz="2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492250" marR="0" lvl="3" indent="-2349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-222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173288" marR="0" lvl="5" indent="-230188" algn="l" rtl="0">
              <a:spcBef>
                <a:spcPts val="360"/>
              </a:spcBef>
              <a:buClr>
                <a:schemeClr val="lt1"/>
              </a:buClr>
              <a:buSzPts val="18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516188" marR="0" lvl="6" indent="-230188" algn="l" rtl="0">
              <a:spcBef>
                <a:spcPts val="360"/>
              </a:spcBef>
              <a:buClr>
                <a:schemeClr val="lt1"/>
              </a:buClr>
              <a:buSzPts val="18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2860675" marR="0" lvl="7" indent="-230188" algn="l" rtl="0">
              <a:spcBef>
                <a:spcPts val="360"/>
              </a:spcBef>
              <a:buClr>
                <a:schemeClr val="lt1"/>
              </a:buClr>
              <a:buSzPts val="18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205163" marR="0" lvl="8" indent="-230188" algn="l" rtl="0">
              <a:spcBef>
                <a:spcPts val="360"/>
              </a:spcBef>
              <a:buClr>
                <a:schemeClr val="lt1"/>
              </a:buClr>
              <a:buSzPts val="18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65162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540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ndara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lang="en-US" sz="11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29"/>
          <p:cNvSpPr txBox="1"/>
          <p:nvPr/>
        </p:nvSpPr>
        <p:spPr>
          <a:xfrm>
            <a:off x="9525" y="6627812"/>
            <a:ext cx="2671762" cy="23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 William Wilkinson, InteractiveScienceTeacher.com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hape 37" descr="GridOverla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AFC2C8">
              <a:alpha val="9803"/>
            </a:srgbClr>
          </a:solidFill>
          <a:ln>
            <a:noFill/>
          </a:ln>
        </p:spPr>
      </p:pic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79462" y="107950"/>
            <a:ext cx="7581900" cy="16541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79462" y="1882775"/>
            <a:ext cx="7581900" cy="3952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03225" marR="0" lvl="0" indent="-250825" algn="l" rtl="0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ndara"/>
              <a:buChar char="•"/>
              <a:defRPr sz="24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806450" marR="0" lvl="1" indent="-26352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Candara"/>
              <a:buChar char="•"/>
              <a:defRPr sz="2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143000" marR="0" lvl="2" indent="-2095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ndara"/>
              <a:buChar char="•"/>
              <a:defRPr sz="2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492250" marR="0" lvl="3" indent="-2349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1828800" marR="0" lvl="4" indent="-2222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173288" marR="0" lvl="5" indent="-230188" algn="l" rtl="0">
              <a:spcBef>
                <a:spcPts val="360"/>
              </a:spcBef>
              <a:buClr>
                <a:schemeClr val="lt1"/>
              </a:buClr>
              <a:buSzPts val="18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2516188" marR="0" lvl="6" indent="-230188" algn="l" rtl="0">
              <a:spcBef>
                <a:spcPts val="360"/>
              </a:spcBef>
              <a:buClr>
                <a:schemeClr val="lt1"/>
              </a:buClr>
              <a:buSzPts val="18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2860675" marR="0" lvl="7" indent="-230188" algn="l" rtl="0">
              <a:spcBef>
                <a:spcPts val="360"/>
              </a:spcBef>
              <a:buClr>
                <a:schemeClr val="lt1"/>
              </a:buClr>
              <a:buSzPts val="18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3205163" marR="0" lvl="8" indent="-230188" algn="l" rtl="0">
              <a:spcBef>
                <a:spcPts val="360"/>
              </a:spcBef>
              <a:buClr>
                <a:schemeClr val="lt1"/>
              </a:buClr>
              <a:buSzPts val="1800"/>
              <a:buFont typeface="Candara"/>
              <a:buChar char="•"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651625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54012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ndara"/>
              <a:buNone/>
            </a:pPr>
            <a:fld id="{00000000-1234-1234-1234-123412341234}" type="slidenum">
              <a:rPr lang="en-US" sz="1100" b="0" i="0" u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lang="en-US" sz="1100" b="0" i="0" u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ctrTitle"/>
          </p:nvPr>
        </p:nvSpPr>
        <p:spPr>
          <a:xfrm>
            <a:off x="820737" y="4154487"/>
            <a:ext cx="7542212" cy="1014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ndara"/>
              <a:buNone/>
            </a:pPr>
            <a:r>
              <a:rPr lang="en-US" sz="5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Earth’s Day/Night, Year, &amp; Seasons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820737" y="5230812"/>
            <a:ext cx="7542212" cy="1030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ndara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How rotation, revolution, and tilt cause it all!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/>
        </p:nvSpPr>
        <p:spPr>
          <a:xfrm>
            <a:off x="3200400" y="1335087"/>
            <a:ext cx="1524000" cy="566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Revolution</a:t>
            </a:r>
          </a:p>
        </p:txBody>
      </p:sp>
      <p:grpSp>
        <p:nvGrpSpPr>
          <p:cNvPr id="256" name="Shape 256"/>
          <p:cNvGrpSpPr/>
          <p:nvPr/>
        </p:nvGrpSpPr>
        <p:grpSpPr>
          <a:xfrm>
            <a:off x="4876800" y="3200400"/>
            <a:ext cx="274637" cy="381000"/>
            <a:chOff x="0" y="0"/>
            <a:chExt cx="2147483647" cy="2147483647"/>
          </a:xfrm>
        </p:grpSpPr>
        <p:cxnSp>
          <p:nvCxnSpPr>
            <p:cNvPr id="257" name="Shape 257"/>
            <p:cNvCxnSpPr/>
            <p:nvPr/>
          </p:nvCxnSpPr>
          <p:spPr>
            <a:xfrm flipH="1">
              <a:off x="422047484" y="0"/>
              <a:ext cx="1539234368" cy="2147483647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258" name="Shape 258"/>
            <p:cNvGrpSpPr/>
            <p:nvPr/>
          </p:nvGrpSpPr>
          <p:grpSpPr>
            <a:xfrm>
              <a:off x="0" y="196854687"/>
              <a:ext cx="2147483647" cy="1547981779"/>
              <a:chOff x="0" y="0"/>
              <a:chExt cx="2147483646" cy="2147483647"/>
            </a:xfrm>
          </p:grpSpPr>
          <p:sp>
            <p:nvSpPr>
              <p:cNvPr id="259" name="Shape 259"/>
              <p:cNvSpPr/>
              <p:nvPr/>
            </p:nvSpPr>
            <p:spPr>
              <a:xfrm>
                <a:off x="0" y="0"/>
                <a:ext cx="2147483646" cy="2147483647"/>
              </a:xfrm>
              <a:prstGeom prst="ellipse">
                <a:avLst/>
              </a:prstGeom>
              <a:solidFill>
                <a:srgbClr val="00B0F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Shape 260"/>
              <p:cNvSpPr/>
              <p:nvPr/>
            </p:nvSpPr>
            <p:spPr>
              <a:xfrm>
                <a:off x="583423558" y="359986582"/>
                <a:ext cx="657894339" cy="49652736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2608" y="0"/>
                    </a:moveTo>
                    <a:lnTo>
                      <a:pt x="48000" y="8181"/>
                    </a:lnTo>
                    <a:lnTo>
                      <a:pt x="29217" y="17727"/>
                    </a:lnTo>
                    <a:lnTo>
                      <a:pt x="13565" y="31363"/>
                    </a:lnTo>
                    <a:lnTo>
                      <a:pt x="7304" y="43636"/>
                    </a:lnTo>
                    <a:lnTo>
                      <a:pt x="0" y="60000"/>
                    </a:lnTo>
                    <a:lnTo>
                      <a:pt x="4173" y="87272"/>
                    </a:lnTo>
                    <a:lnTo>
                      <a:pt x="1043" y="111818"/>
                    </a:lnTo>
                    <a:lnTo>
                      <a:pt x="15652" y="120000"/>
                    </a:lnTo>
                    <a:lnTo>
                      <a:pt x="65739" y="115909"/>
                    </a:lnTo>
                    <a:lnTo>
                      <a:pt x="73043" y="113181"/>
                    </a:lnTo>
                    <a:lnTo>
                      <a:pt x="116869" y="98181"/>
                    </a:lnTo>
                    <a:lnTo>
                      <a:pt x="119999" y="69545"/>
                    </a:lnTo>
                    <a:lnTo>
                      <a:pt x="89739" y="24545"/>
                    </a:lnTo>
                    <a:lnTo>
                      <a:pt x="62608" y="0"/>
                    </a:lnTo>
                    <a:close/>
                  </a:path>
                </a:pathLst>
              </a:custGeom>
              <a:solidFill>
                <a:srgbClr val="9966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Shape 261"/>
              <p:cNvSpPr/>
              <p:nvPr/>
            </p:nvSpPr>
            <p:spPr>
              <a:xfrm>
                <a:off x="1166838889" y="1377866870"/>
                <a:ext cx="633076241" cy="43445691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9090" y="1558"/>
                    </a:moveTo>
                    <a:lnTo>
                      <a:pt x="85090" y="17142"/>
                    </a:lnTo>
                    <a:lnTo>
                      <a:pt x="56727" y="3116"/>
                    </a:lnTo>
                    <a:lnTo>
                      <a:pt x="43636" y="0"/>
                    </a:lnTo>
                    <a:lnTo>
                      <a:pt x="14181" y="24935"/>
                    </a:lnTo>
                    <a:lnTo>
                      <a:pt x="0" y="60779"/>
                    </a:lnTo>
                    <a:lnTo>
                      <a:pt x="28363" y="102857"/>
                    </a:lnTo>
                    <a:lnTo>
                      <a:pt x="38181" y="120000"/>
                    </a:lnTo>
                    <a:lnTo>
                      <a:pt x="73090" y="102857"/>
                    </a:lnTo>
                    <a:lnTo>
                      <a:pt x="61090" y="70129"/>
                    </a:lnTo>
                    <a:lnTo>
                      <a:pt x="74181" y="42077"/>
                    </a:lnTo>
                    <a:lnTo>
                      <a:pt x="120000" y="24935"/>
                    </a:lnTo>
                    <a:lnTo>
                      <a:pt x="109090" y="1558"/>
                    </a:lnTo>
                    <a:close/>
                  </a:path>
                </a:pathLst>
              </a:custGeom>
              <a:solidFill>
                <a:srgbClr val="9966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Shape 262"/>
              <p:cNvSpPr/>
              <p:nvPr/>
            </p:nvSpPr>
            <p:spPr>
              <a:xfrm>
                <a:off x="285506556" y="1303388048"/>
                <a:ext cx="446874676" cy="3227426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8666" y="0"/>
                    </a:moveTo>
                    <a:lnTo>
                      <a:pt x="0" y="38709"/>
                    </a:lnTo>
                    <a:lnTo>
                      <a:pt x="10666" y="120000"/>
                    </a:lnTo>
                    <a:lnTo>
                      <a:pt x="120000" y="100645"/>
                    </a:lnTo>
                    <a:lnTo>
                      <a:pt x="103999" y="42580"/>
                    </a:lnTo>
                    <a:lnTo>
                      <a:pt x="66666" y="11612"/>
                    </a:lnTo>
                    <a:lnTo>
                      <a:pt x="18666" y="0"/>
                    </a:lnTo>
                    <a:close/>
                  </a:path>
                </a:pathLst>
              </a:custGeom>
              <a:solidFill>
                <a:srgbClr val="9966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3" name="Shape 263"/>
          <p:cNvSpPr/>
          <p:nvPr/>
        </p:nvSpPr>
        <p:spPr>
          <a:xfrm>
            <a:off x="4267200" y="2438400"/>
            <a:ext cx="549275" cy="54927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/>
          <p:nvPr/>
        </p:nvSpPr>
        <p:spPr>
          <a:xfrm rot="-5580000" flipH="1">
            <a:off x="3694112" y="1316037"/>
            <a:ext cx="1704975" cy="2847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1673" y="98121"/>
                </a:moveTo>
                <a:cubicBezTo>
                  <a:pt x="78370" y="125192"/>
                  <a:pt x="36882" y="123566"/>
                  <a:pt x="15639" y="94751"/>
                </a:cubicBezTo>
                <a:cubicBezTo>
                  <a:pt x="6105" y="81818"/>
                  <a:pt x="2329" y="65328"/>
                  <a:pt x="5247" y="49364"/>
                </a:cubicBezTo>
                <a:cubicBezTo>
                  <a:pt x="10041" y="23136"/>
                  <a:pt x="31731" y="3768"/>
                  <a:pt x="57598" y="2618"/>
                </a:cubicBezTo>
                <a:cubicBezTo>
                  <a:pt x="84612" y="1416"/>
                  <a:pt x="108563" y="20382"/>
                  <a:pt x="114401" y="47598"/>
                </a:cubicBezTo>
                <a:lnTo>
                  <a:pt x="118678" y="47435"/>
                </a:lnTo>
                <a:lnTo>
                  <a:pt x="114719" y="57914"/>
                </a:lnTo>
                <a:lnTo>
                  <a:pt x="108212" y="47834"/>
                </a:lnTo>
                <a:lnTo>
                  <a:pt x="112489" y="47671"/>
                </a:lnTo>
                <a:cubicBezTo>
                  <a:pt x="106724" y="20799"/>
                  <a:pt x="83220" y="2238"/>
                  <a:pt x="56940" y="3805"/>
                </a:cubicBezTo>
                <a:cubicBezTo>
                  <a:pt x="32142" y="5283"/>
                  <a:pt x="11536" y="24331"/>
                  <a:pt x="7077" y="49896"/>
                </a:cubicBezTo>
                <a:cubicBezTo>
                  <a:pt x="4381" y="65356"/>
                  <a:pt x="7985" y="81291"/>
                  <a:pt x="17017" y="93847"/>
                </a:cubicBezTo>
                <a:cubicBezTo>
                  <a:pt x="37561" y="122406"/>
                  <a:pt x="78013" y="123956"/>
                  <a:pt x="100499" y="97047"/>
                </a:cubicBezTo>
                <a:lnTo>
                  <a:pt x="101673" y="98121"/>
                </a:lnTo>
                <a:close/>
              </a:path>
            </a:pathLst>
          </a:custGeom>
          <a:gradFill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65314" y="109537"/>
            <a:ext cx="8763000" cy="36576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indent="-101600" algn="ctr">
              <a:buClr>
                <a:srgbClr val="FFFFFF"/>
              </a:buClr>
              <a:buSzPts val="1600"/>
            </a:pPr>
            <a:r>
              <a:rPr lang="en-US" sz="24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(Key Statements)</a:t>
            </a:r>
          </a:p>
          <a:p>
            <a:pPr lvl="0" indent="-101600" algn="ctr">
              <a:buClr>
                <a:srgbClr val="FFFFFF"/>
              </a:buClr>
              <a:buSzPts val="1600"/>
            </a:pPr>
            <a:r>
              <a:rPr lang="en-US" sz="2400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include information about equinox and solstice </a:t>
            </a:r>
          </a:p>
        </p:txBody>
      </p:sp>
      <p:cxnSp>
        <p:nvCxnSpPr>
          <p:cNvPr id="266" name="Shape 266"/>
          <p:cNvCxnSpPr/>
          <p:nvPr/>
        </p:nvCxnSpPr>
        <p:spPr>
          <a:xfrm>
            <a:off x="182562" y="1158875"/>
            <a:ext cx="86868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0000" dir="5400000">
              <a:srgbClr val="808080">
                <a:alpha val="37647"/>
              </a:srgbClr>
            </a:outerShdw>
          </a:effectLst>
        </p:spPr>
      </p:cxnSp>
      <p:cxnSp>
        <p:nvCxnSpPr>
          <p:cNvPr id="267" name="Shape 267"/>
          <p:cNvCxnSpPr/>
          <p:nvPr/>
        </p:nvCxnSpPr>
        <p:spPr>
          <a:xfrm>
            <a:off x="2971800" y="1235075"/>
            <a:ext cx="0" cy="265112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68" name="Shape 268"/>
          <p:cNvCxnSpPr/>
          <p:nvPr/>
        </p:nvCxnSpPr>
        <p:spPr>
          <a:xfrm>
            <a:off x="6019800" y="1235075"/>
            <a:ext cx="0" cy="265112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69" name="Shape 269"/>
          <p:cNvSpPr txBox="1"/>
          <p:nvPr/>
        </p:nvSpPr>
        <p:spPr>
          <a:xfrm>
            <a:off x="2362200" y="228600"/>
            <a:ext cx="4313237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Cause of Earth’s…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742950" y="762000"/>
            <a:ext cx="1238250" cy="400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Day/Night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5954168" y="3962400"/>
            <a:ext cx="2895600" cy="26670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dk1"/>
                </a:solidFill>
              </a:rPr>
              <a:t>Draw a picture of how the Earth’s tilt causes seasons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278" name="Shape 278"/>
          <p:cNvSpPr txBox="1"/>
          <p:nvPr/>
        </p:nvSpPr>
        <p:spPr>
          <a:xfrm>
            <a:off x="3862387" y="781050"/>
            <a:ext cx="633412" cy="400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6983412" y="800100"/>
            <a:ext cx="1027112" cy="400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Seasons</a:t>
            </a:r>
          </a:p>
        </p:txBody>
      </p:sp>
      <p:cxnSp>
        <p:nvCxnSpPr>
          <p:cNvPr id="280" name="Shape 280"/>
          <p:cNvCxnSpPr/>
          <p:nvPr/>
        </p:nvCxnSpPr>
        <p:spPr>
          <a:xfrm flipH="1">
            <a:off x="1295400" y="1981200"/>
            <a:ext cx="838200" cy="1676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81" name="Shape 281"/>
          <p:cNvSpPr txBox="1"/>
          <p:nvPr/>
        </p:nvSpPr>
        <p:spPr>
          <a:xfrm>
            <a:off x="457200" y="1438275"/>
            <a:ext cx="1524000" cy="5000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Rotation</a:t>
            </a:r>
          </a:p>
        </p:txBody>
      </p:sp>
      <p:grpSp>
        <p:nvGrpSpPr>
          <p:cNvPr id="282" name="Shape 282"/>
          <p:cNvGrpSpPr/>
          <p:nvPr/>
        </p:nvGrpSpPr>
        <p:grpSpPr>
          <a:xfrm>
            <a:off x="1066800" y="2133600"/>
            <a:ext cx="1295400" cy="1295400"/>
            <a:chOff x="0" y="0"/>
            <a:chExt cx="2147483647" cy="2147483647"/>
          </a:xfrm>
        </p:grpSpPr>
        <p:sp>
          <p:nvSpPr>
            <p:cNvPr id="283" name="Shape 283"/>
            <p:cNvSpPr/>
            <p:nvPr/>
          </p:nvSpPr>
          <p:spPr>
            <a:xfrm>
              <a:off x="0" y="0"/>
              <a:ext cx="2147483647" cy="2147483647"/>
            </a:xfrm>
            <a:prstGeom prst="ellipse">
              <a:avLst/>
            </a:prstGeom>
            <a:solidFill>
              <a:srgbClr val="00B0F0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526344158" y="339492990"/>
              <a:ext cx="594768860" cy="4552864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608" y="0"/>
                  </a:moveTo>
                  <a:lnTo>
                    <a:pt x="48000" y="8181"/>
                  </a:lnTo>
                  <a:lnTo>
                    <a:pt x="29217" y="17727"/>
                  </a:lnTo>
                  <a:lnTo>
                    <a:pt x="13565" y="31363"/>
                  </a:lnTo>
                  <a:lnTo>
                    <a:pt x="7304" y="43636"/>
                  </a:lnTo>
                  <a:lnTo>
                    <a:pt x="0" y="60000"/>
                  </a:lnTo>
                  <a:lnTo>
                    <a:pt x="4173" y="87272"/>
                  </a:lnTo>
                  <a:lnTo>
                    <a:pt x="1043" y="111818"/>
                  </a:lnTo>
                  <a:lnTo>
                    <a:pt x="15652" y="120000"/>
                  </a:lnTo>
                  <a:lnTo>
                    <a:pt x="65739" y="115909"/>
                  </a:lnTo>
                  <a:lnTo>
                    <a:pt x="73043" y="113181"/>
                  </a:lnTo>
                  <a:lnTo>
                    <a:pt x="116869" y="98181"/>
                  </a:lnTo>
                  <a:lnTo>
                    <a:pt x="119999" y="69545"/>
                  </a:lnTo>
                  <a:lnTo>
                    <a:pt x="89739" y="24545"/>
                  </a:lnTo>
                  <a:lnTo>
                    <a:pt x="62608" y="0"/>
                  </a:lnTo>
                  <a:close/>
                </a:path>
              </a:pathLst>
            </a:custGeom>
            <a:solidFill>
              <a:srgbClr val="9966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>
              <a:off x="1052688316" y="1286911733"/>
              <a:ext cx="568451257" cy="4000212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090" y="1558"/>
                  </a:moveTo>
                  <a:lnTo>
                    <a:pt x="85090" y="17142"/>
                  </a:lnTo>
                  <a:lnTo>
                    <a:pt x="56727" y="3116"/>
                  </a:lnTo>
                  <a:lnTo>
                    <a:pt x="43636" y="0"/>
                  </a:lnTo>
                  <a:lnTo>
                    <a:pt x="14181" y="24935"/>
                  </a:lnTo>
                  <a:lnTo>
                    <a:pt x="0" y="60779"/>
                  </a:lnTo>
                  <a:lnTo>
                    <a:pt x="28363" y="102857"/>
                  </a:lnTo>
                  <a:lnTo>
                    <a:pt x="38181" y="120000"/>
                  </a:lnTo>
                  <a:lnTo>
                    <a:pt x="73090" y="102857"/>
                  </a:lnTo>
                  <a:lnTo>
                    <a:pt x="61090" y="70129"/>
                  </a:lnTo>
                  <a:lnTo>
                    <a:pt x="74181" y="42077"/>
                  </a:lnTo>
                  <a:lnTo>
                    <a:pt x="120000" y="24935"/>
                  </a:lnTo>
                  <a:lnTo>
                    <a:pt x="109090" y="1558"/>
                  </a:lnTo>
                  <a:close/>
                </a:path>
              </a:pathLst>
            </a:custGeom>
            <a:solidFill>
              <a:srgbClr val="9966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260541224" y="1221118198"/>
              <a:ext cx="397389032" cy="2921218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666" y="0"/>
                  </a:moveTo>
                  <a:lnTo>
                    <a:pt x="0" y="38709"/>
                  </a:lnTo>
                  <a:lnTo>
                    <a:pt x="10666" y="120000"/>
                  </a:lnTo>
                  <a:lnTo>
                    <a:pt x="120000" y="100645"/>
                  </a:lnTo>
                  <a:lnTo>
                    <a:pt x="103999" y="42580"/>
                  </a:lnTo>
                  <a:lnTo>
                    <a:pt x="66666" y="11612"/>
                  </a:lnTo>
                  <a:lnTo>
                    <a:pt x="18666" y="0"/>
                  </a:lnTo>
                  <a:close/>
                </a:path>
              </a:pathLst>
            </a:custGeom>
            <a:solidFill>
              <a:srgbClr val="9966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7" name="Shape 287"/>
          <p:cNvSpPr/>
          <p:nvPr/>
        </p:nvSpPr>
        <p:spPr>
          <a:xfrm rot="-4200000" flipH="1">
            <a:off x="1293812" y="1522412"/>
            <a:ext cx="738187" cy="1973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5691" y="28775"/>
                </a:moveTo>
                <a:cubicBezTo>
                  <a:pt x="34158" y="-2067"/>
                  <a:pt x="74242" y="-6328"/>
                  <a:pt x="97878" y="20037"/>
                </a:cubicBezTo>
                <a:cubicBezTo>
                  <a:pt x="105630" y="28685"/>
                  <a:pt x="110670" y="39766"/>
                  <a:pt x="112280" y="51701"/>
                </a:cubicBezTo>
                <a:lnTo>
                  <a:pt x="119393" y="51358"/>
                </a:lnTo>
                <a:lnTo>
                  <a:pt x="106705" y="57746"/>
                </a:lnTo>
                <a:lnTo>
                  <a:pt x="93101" y="52627"/>
                </a:lnTo>
                <a:lnTo>
                  <a:pt x="100215" y="52283"/>
                </a:lnTo>
                <a:cubicBezTo>
                  <a:pt x="94504" y="2142"/>
                  <a:pt x="42908" y="-9720"/>
                  <a:pt x="24273" y="34823"/>
                </a:cubicBezTo>
                <a:lnTo>
                  <a:pt x="15691" y="28775"/>
                </a:lnTo>
                <a:close/>
              </a:path>
            </a:pathLst>
          </a:custGeom>
          <a:gradFill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Shape 288"/>
          <p:cNvSpPr/>
          <p:nvPr/>
        </p:nvSpPr>
        <p:spPr>
          <a:xfrm rot="6600000" flipH="1">
            <a:off x="2027237" y="2479675"/>
            <a:ext cx="527050" cy="93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298" y="65509"/>
                </a:moveTo>
                <a:cubicBezTo>
                  <a:pt x="5147" y="42487"/>
                  <a:pt x="16594" y="20435"/>
                  <a:pt x="36110" y="9999"/>
                </a:cubicBezTo>
                <a:cubicBezTo>
                  <a:pt x="67528" y="-6799"/>
                  <a:pt x="105407" y="12903"/>
                  <a:pt x="112016" y="49481"/>
                </a:cubicBezTo>
                <a:lnTo>
                  <a:pt x="119064" y="49183"/>
                </a:lnTo>
                <a:lnTo>
                  <a:pt x="106276" y="58044"/>
                </a:lnTo>
                <a:lnTo>
                  <a:pt x="91759" y="50337"/>
                </a:lnTo>
                <a:lnTo>
                  <a:pt x="98815" y="50039"/>
                </a:lnTo>
                <a:cubicBezTo>
                  <a:pt x="93016" y="16223"/>
                  <a:pt x="61000" y="450"/>
                  <a:pt x="37661" y="19912"/>
                </a:cubicBezTo>
                <a:cubicBezTo>
                  <a:pt x="25830" y="29778"/>
                  <a:pt x="19264" y="46679"/>
                  <a:pt x="20484" y="64131"/>
                </a:cubicBezTo>
                <a:lnTo>
                  <a:pt x="7298" y="65509"/>
                </a:lnTo>
                <a:close/>
              </a:path>
            </a:pathLst>
          </a:custGeom>
          <a:gradFill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389" y="4598126"/>
            <a:ext cx="2818973" cy="160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73790" y="1827193"/>
            <a:ext cx="2056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What causes seasons?</a:t>
            </a:r>
            <a:endParaRPr lang="en-US" dirty="0"/>
          </a:p>
          <a:p>
            <a:r>
              <a:rPr lang="en-US" dirty="0" smtClean="0"/>
              <a:t>Also include </a:t>
            </a:r>
            <a:r>
              <a:rPr lang="en-US" dirty="0"/>
              <a:t>information about equinox and </a:t>
            </a:r>
            <a:r>
              <a:rPr lang="en-US" dirty="0" smtClean="0"/>
              <a:t>solstice.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/>
        </p:nvSpPr>
        <p:spPr>
          <a:xfrm>
            <a:off x="376645" y="326570"/>
            <a:ext cx="8001000" cy="5551715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Cause of Earth’s…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Day/Night			Year		Seasons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dk1"/>
                </a:solidFill>
              </a:rPr>
              <a:t>(Do not write this on your paper, these are the steps)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Fold </a:t>
            </a:r>
            <a:r>
              <a:rPr lang="en-US" sz="1800" dirty="0"/>
              <a:t>bottom of paper up.  </a:t>
            </a:r>
            <a:r>
              <a:rPr lang="en-US" sz="1800" dirty="0" smtClean="0"/>
              <a:t>You do not want to fold it in half.  You </a:t>
            </a:r>
            <a:r>
              <a:rPr lang="en-US" sz="1800" dirty="0"/>
              <a:t>should have about 3 cm of space to write the titles</a:t>
            </a:r>
            <a:r>
              <a:rPr lang="en-US" sz="1800" dirty="0" smtClean="0"/>
              <a:t>.  Look on the next slide for a sample.</a:t>
            </a:r>
            <a:endParaRPr lang="en-US" sz="1800" dirty="0"/>
          </a:p>
          <a:p>
            <a:pPr marL="171450" lvl="0"/>
            <a:r>
              <a:rPr lang="en-US" sz="1800" dirty="0"/>
              <a:t>Title top center- “The Cause Of Earth’s…”</a:t>
            </a:r>
          </a:p>
          <a:p>
            <a:pPr marL="171450" lvl="0"/>
            <a:r>
              <a:rPr lang="en-US" sz="1800" dirty="0"/>
              <a:t>Write 3 titles (Day/Night, Year, Seasons) as shown.</a:t>
            </a:r>
          </a:p>
          <a:p>
            <a:pPr marL="171450" lvl="0"/>
            <a:r>
              <a:rPr lang="en-US" sz="1800" dirty="0"/>
              <a:t>Make a little mark at 9 and 18 cm and cut (front side only) to make doors.</a:t>
            </a:r>
          </a:p>
          <a:p>
            <a:pPr lvl="0"/>
            <a:endParaRPr lang="en-US" sz="24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	</a:t>
            </a: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Shape 61"/>
          <p:cNvGrpSpPr/>
          <p:nvPr/>
        </p:nvGrpSpPr>
        <p:grpSpPr>
          <a:xfrm>
            <a:off x="152400" y="228600"/>
            <a:ext cx="8763000" cy="4114800"/>
            <a:chOff x="0" y="0"/>
            <a:chExt cx="2147483647" cy="2147483647"/>
          </a:xfrm>
        </p:grpSpPr>
        <p:sp>
          <p:nvSpPr>
            <p:cNvPr id="62" name="Shape 62"/>
            <p:cNvSpPr txBox="1"/>
            <p:nvPr/>
          </p:nvSpPr>
          <p:spPr>
            <a:xfrm>
              <a:off x="59522886" y="0"/>
              <a:ext cx="2087960738" cy="2147483618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Shape 63"/>
            <p:cNvSpPr/>
            <p:nvPr/>
          </p:nvSpPr>
          <p:spPr>
            <a:xfrm rot="10800000" flipH="1">
              <a:off x="0" y="516987023"/>
              <a:ext cx="2147483647" cy="1630496623"/>
            </a:xfrm>
            <a:prstGeom prst="parallelogram">
              <a:avLst>
                <a:gd name="adj" fmla="val 471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Shape 64"/>
          <p:cNvGrpSpPr/>
          <p:nvPr/>
        </p:nvGrpSpPr>
        <p:grpSpPr>
          <a:xfrm>
            <a:off x="3200400" y="3810000"/>
            <a:ext cx="2514600" cy="1371600"/>
            <a:chOff x="0" y="0"/>
            <a:chExt cx="2147483646" cy="2147483647"/>
          </a:xfrm>
        </p:grpSpPr>
        <p:sp>
          <p:nvSpPr>
            <p:cNvPr id="65" name="Shape 65"/>
            <p:cNvSpPr txBox="1"/>
            <p:nvPr/>
          </p:nvSpPr>
          <p:spPr>
            <a:xfrm>
              <a:off x="195225786" y="1568359789"/>
              <a:ext cx="1511605250" cy="579123858"/>
            </a:xfrm>
            <a:prstGeom prst="rect">
              <a:avLst/>
            </a:prstGeom>
            <a:gradFill>
              <a:gsLst>
                <a:gs pos="0">
                  <a:srgbClr val="CE3B37"/>
                </a:gs>
                <a:gs pos="20000">
                  <a:srgbClr val="CB3D3A"/>
                </a:gs>
                <a:gs pos="100000">
                  <a:srgbClr val="9B2D2A"/>
                </a:gs>
              </a:gsLst>
              <a:lin ang="5400000" scaled="0"/>
            </a:gradFill>
            <a:ln w="9525" cap="flat" cmpd="sng">
              <a:solidFill>
                <a:srgbClr val="BE4B48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808080">
                  <a:alpha val="34901"/>
                </a:srgbClr>
              </a:outerShdw>
            </a:effectLst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1143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Overlock"/>
                <a:buNone/>
              </a:pPr>
              <a:r>
                <a:rPr lang="en-US" sz="1800" b="0" i="1" u="none" dirty="0">
                  <a:solidFill>
                    <a:srgbClr val="FFFFFF"/>
                  </a:solidFill>
                  <a:latin typeface="Overlock"/>
                  <a:ea typeface="Overlock"/>
                  <a:cs typeface="Overlock"/>
                  <a:sym typeface="Overlock"/>
                </a:rPr>
                <a:t>(every 9 cm)</a:t>
              </a:r>
            </a:p>
          </p:txBody>
        </p:sp>
        <p:cxnSp>
          <p:nvCxnSpPr>
            <p:cNvPr id="66" name="Shape 66"/>
            <p:cNvCxnSpPr/>
            <p:nvPr/>
          </p:nvCxnSpPr>
          <p:spPr>
            <a:xfrm rot="10800000">
              <a:off x="0" y="0"/>
              <a:ext cx="585677404" cy="1568360023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stealth" w="lg" len="lg"/>
            </a:ln>
            <a:effectLst>
              <a:outerShdw blurRad="63500" dist="20000" dir="5400000">
                <a:srgbClr val="808080">
                  <a:alpha val="37647"/>
                </a:srgbClr>
              </a:outerShdw>
            </a:effectLst>
          </p:spPr>
        </p:cxnSp>
        <p:cxnSp>
          <p:nvCxnSpPr>
            <p:cNvPr id="67" name="Shape 67"/>
            <p:cNvCxnSpPr/>
            <p:nvPr/>
          </p:nvCxnSpPr>
          <p:spPr>
            <a:xfrm rot="10800000" flipH="1">
              <a:off x="1431655724" y="136703371"/>
              <a:ext cx="715827922" cy="1550960210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med" len="med"/>
              <a:tailEnd type="stealth" w="lg" len="lg"/>
            </a:ln>
            <a:effectLst>
              <a:outerShdw blurRad="63500" dist="20000" dir="5400000">
                <a:srgbClr val="808080">
                  <a:alpha val="37647"/>
                </a:srgbClr>
              </a:outerShdw>
            </a:effectLst>
          </p:spPr>
        </p:cxnSp>
      </p:grpSp>
      <p:grpSp>
        <p:nvGrpSpPr>
          <p:cNvPr id="68" name="Shape 68"/>
          <p:cNvGrpSpPr/>
          <p:nvPr/>
        </p:nvGrpSpPr>
        <p:grpSpPr>
          <a:xfrm>
            <a:off x="2819400" y="1295400"/>
            <a:ext cx="3298825" cy="2971800"/>
            <a:chOff x="0" y="0"/>
            <a:chExt cx="2147483647" cy="2147483647"/>
          </a:xfrm>
        </p:grpSpPr>
        <p:cxnSp>
          <p:nvCxnSpPr>
            <p:cNvPr id="69" name="Shape 69"/>
            <p:cNvCxnSpPr/>
            <p:nvPr/>
          </p:nvCxnSpPr>
          <p:spPr>
            <a:xfrm>
              <a:off x="0" y="0"/>
              <a:ext cx="113677923" cy="208783137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70" name="Shape 70"/>
            <p:cNvCxnSpPr/>
            <p:nvPr/>
          </p:nvCxnSpPr>
          <p:spPr>
            <a:xfrm>
              <a:off x="2033805723" y="59652276"/>
              <a:ext cx="113677923" cy="208783137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71" name="Shape 71"/>
          <p:cNvSpPr txBox="1"/>
          <p:nvPr/>
        </p:nvSpPr>
        <p:spPr>
          <a:xfrm>
            <a:off x="2362200" y="152400"/>
            <a:ext cx="4313237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Cause of Earth’s…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6172200" y="5802312"/>
            <a:ext cx="2819400" cy="369887"/>
          </a:xfrm>
          <a:prstGeom prst="rect">
            <a:avLst/>
          </a:prstGeom>
          <a:gradFill>
            <a:gsLst>
              <a:gs pos="0">
                <a:srgbClr val="FF8F26"/>
              </a:gs>
              <a:gs pos="19999">
                <a:srgbClr val="FF8F2A"/>
              </a:gs>
              <a:gs pos="100000">
                <a:srgbClr val="CB6C1D"/>
              </a:gs>
            </a:gsLst>
            <a:lin ang="5400000" scaled="0"/>
          </a:gradFill>
          <a:ln w="9525" cap="flat" cmpd="sng">
            <a:solidFill>
              <a:srgbClr val="F6924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231775" marR="0" lvl="0" indent="-3460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1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Cut lines (top sheet only!)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742950" y="781050"/>
            <a:ext cx="1238250" cy="400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Day/Night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3862387" y="800100"/>
            <a:ext cx="1219064" cy="400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6983412" y="819150"/>
            <a:ext cx="1027112" cy="400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hape 80"/>
          <p:cNvCxnSpPr/>
          <p:nvPr/>
        </p:nvCxnSpPr>
        <p:spPr>
          <a:xfrm flipH="1">
            <a:off x="1295400" y="1981200"/>
            <a:ext cx="838200" cy="1676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81" name="Shape 81"/>
          <p:cNvSpPr txBox="1"/>
          <p:nvPr/>
        </p:nvSpPr>
        <p:spPr>
          <a:xfrm>
            <a:off x="152400" y="304800"/>
            <a:ext cx="8763000" cy="36576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" name="Shape 82"/>
          <p:cNvCxnSpPr/>
          <p:nvPr/>
        </p:nvCxnSpPr>
        <p:spPr>
          <a:xfrm>
            <a:off x="182562" y="1158875"/>
            <a:ext cx="86868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0000" dir="5400000">
              <a:srgbClr val="808080">
                <a:alpha val="37647"/>
              </a:srgbClr>
            </a:outerShdw>
          </a:effectLst>
        </p:spPr>
      </p:cxnSp>
      <p:cxnSp>
        <p:nvCxnSpPr>
          <p:cNvPr id="83" name="Shape 83"/>
          <p:cNvCxnSpPr/>
          <p:nvPr/>
        </p:nvCxnSpPr>
        <p:spPr>
          <a:xfrm>
            <a:off x="2971800" y="1235075"/>
            <a:ext cx="0" cy="265112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4" name="Shape 84"/>
          <p:cNvCxnSpPr/>
          <p:nvPr/>
        </p:nvCxnSpPr>
        <p:spPr>
          <a:xfrm>
            <a:off x="6019800" y="1235075"/>
            <a:ext cx="0" cy="265112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85" name="Shape 85"/>
          <p:cNvSpPr txBox="1"/>
          <p:nvPr/>
        </p:nvSpPr>
        <p:spPr>
          <a:xfrm>
            <a:off x="457200" y="1438275"/>
            <a:ext cx="1524000" cy="5000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Rotation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2362200" y="228600"/>
            <a:ext cx="4313237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Cause of Earth’s…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742950" y="762000"/>
            <a:ext cx="1238250" cy="400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Day/Night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3862386" y="781050"/>
            <a:ext cx="866367" cy="400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6983412" y="800100"/>
            <a:ext cx="1027112" cy="400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Seasons</a:t>
            </a:r>
          </a:p>
        </p:txBody>
      </p:sp>
      <p:sp>
        <p:nvSpPr>
          <p:cNvPr id="90" name="Shape 90"/>
          <p:cNvSpPr/>
          <p:nvPr/>
        </p:nvSpPr>
        <p:spPr>
          <a:xfrm>
            <a:off x="1066800" y="2133600"/>
            <a:ext cx="1295400" cy="12954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1384300" y="2338387"/>
            <a:ext cx="358775" cy="2746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2608" y="0"/>
                </a:moveTo>
                <a:lnTo>
                  <a:pt x="48000" y="8181"/>
                </a:lnTo>
                <a:lnTo>
                  <a:pt x="29217" y="17727"/>
                </a:lnTo>
                <a:lnTo>
                  <a:pt x="13565" y="31363"/>
                </a:lnTo>
                <a:lnTo>
                  <a:pt x="7304" y="43636"/>
                </a:lnTo>
                <a:lnTo>
                  <a:pt x="0" y="60000"/>
                </a:lnTo>
                <a:lnTo>
                  <a:pt x="4173" y="87272"/>
                </a:lnTo>
                <a:lnTo>
                  <a:pt x="1043" y="111818"/>
                </a:lnTo>
                <a:lnTo>
                  <a:pt x="15652" y="120000"/>
                </a:lnTo>
                <a:lnTo>
                  <a:pt x="65739" y="115909"/>
                </a:lnTo>
                <a:lnTo>
                  <a:pt x="73043" y="113181"/>
                </a:lnTo>
                <a:lnTo>
                  <a:pt x="116869" y="98181"/>
                </a:lnTo>
                <a:lnTo>
                  <a:pt x="119999" y="69545"/>
                </a:lnTo>
                <a:lnTo>
                  <a:pt x="89739" y="24545"/>
                </a:lnTo>
                <a:lnTo>
                  <a:pt x="62608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1701800" y="2909887"/>
            <a:ext cx="342900" cy="241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9090" y="1558"/>
                </a:moveTo>
                <a:lnTo>
                  <a:pt x="85090" y="17142"/>
                </a:lnTo>
                <a:lnTo>
                  <a:pt x="56727" y="3116"/>
                </a:lnTo>
                <a:lnTo>
                  <a:pt x="43636" y="0"/>
                </a:lnTo>
                <a:lnTo>
                  <a:pt x="14181" y="24935"/>
                </a:lnTo>
                <a:lnTo>
                  <a:pt x="0" y="60779"/>
                </a:lnTo>
                <a:lnTo>
                  <a:pt x="28363" y="102857"/>
                </a:lnTo>
                <a:lnTo>
                  <a:pt x="38181" y="120000"/>
                </a:lnTo>
                <a:lnTo>
                  <a:pt x="73090" y="102857"/>
                </a:lnTo>
                <a:lnTo>
                  <a:pt x="61090" y="70129"/>
                </a:lnTo>
                <a:lnTo>
                  <a:pt x="74181" y="42077"/>
                </a:lnTo>
                <a:lnTo>
                  <a:pt x="120000" y="24935"/>
                </a:lnTo>
                <a:lnTo>
                  <a:pt x="109090" y="1558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1223962" y="2870200"/>
            <a:ext cx="239712" cy="1762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666" y="0"/>
                </a:moveTo>
                <a:lnTo>
                  <a:pt x="0" y="38709"/>
                </a:lnTo>
                <a:lnTo>
                  <a:pt x="10666" y="120000"/>
                </a:lnTo>
                <a:lnTo>
                  <a:pt x="120000" y="100645"/>
                </a:lnTo>
                <a:lnTo>
                  <a:pt x="103999" y="42580"/>
                </a:lnTo>
                <a:lnTo>
                  <a:pt x="66666" y="11612"/>
                </a:lnTo>
                <a:lnTo>
                  <a:pt x="18666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2950" y="4898571"/>
            <a:ext cx="8009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a picture of the Earth on its tilted axis and write the word rotation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hape 98"/>
          <p:cNvCxnSpPr/>
          <p:nvPr/>
        </p:nvCxnSpPr>
        <p:spPr>
          <a:xfrm flipH="1">
            <a:off x="1295400" y="1981200"/>
            <a:ext cx="838200" cy="1676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9" name="Shape 99"/>
          <p:cNvSpPr txBox="1"/>
          <p:nvPr/>
        </p:nvSpPr>
        <p:spPr>
          <a:xfrm>
            <a:off x="152400" y="304800"/>
            <a:ext cx="8763000" cy="36576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" name="Shape 100"/>
          <p:cNvCxnSpPr/>
          <p:nvPr/>
        </p:nvCxnSpPr>
        <p:spPr>
          <a:xfrm>
            <a:off x="182562" y="1158875"/>
            <a:ext cx="86868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0000" dir="5400000">
              <a:srgbClr val="808080">
                <a:alpha val="37647"/>
              </a:srgbClr>
            </a:outerShdw>
          </a:effectLst>
        </p:spPr>
      </p:cxnSp>
      <p:cxnSp>
        <p:nvCxnSpPr>
          <p:cNvPr id="101" name="Shape 101"/>
          <p:cNvCxnSpPr/>
          <p:nvPr/>
        </p:nvCxnSpPr>
        <p:spPr>
          <a:xfrm>
            <a:off x="2971800" y="1235075"/>
            <a:ext cx="0" cy="265112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02" name="Shape 102"/>
          <p:cNvCxnSpPr/>
          <p:nvPr/>
        </p:nvCxnSpPr>
        <p:spPr>
          <a:xfrm>
            <a:off x="6019800" y="1235075"/>
            <a:ext cx="0" cy="265112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03" name="Shape 103"/>
          <p:cNvSpPr txBox="1"/>
          <p:nvPr/>
        </p:nvSpPr>
        <p:spPr>
          <a:xfrm>
            <a:off x="457200" y="1438275"/>
            <a:ext cx="1524000" cy="5000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Rotation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2362200" y="228600"/>
            <a:ext cx="4313237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Cause of Earth’s…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742950" y="762000"/>
            <a:ext cx="1238250" cy="400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Day/Night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3862386" y="781050"/>
            <a:ext cx="983933" cy="400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6983412" y="800100"/>
            <a:ext cx="1027112" cy="400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Seasons</a:t>
            </a:r>
          </a:p>
        </p:txBody>
      </p:sp>
      <p:grpSp>
        <p:nvGrpSpPr>
          <p:cNvPr id="108" name="Shape 108"/>
          <p:cNvGrpSpPr/>
          <p:nvPr/>
        </p:nvGrpSpPr>
        <p:grpSpPr>
          <a:xfrm>
            <a:off x="1066800" y="2133600"/>
            <a:ext cx="1295400" cy="1295400"/>
            <a:chOff x="0" y="0"/>
            <a:chExt cx="2147483647" cy="2147483647"/>
          </a:xfrm>
        </p:grpSpPr>
        <p:sp>
          <p:nvSpPr>
            <p:cNvPr id="109" name="Shape 109"/>
            <p:cNvSpPr/>
            <p:nvPr/>
          </p:nvSpPr>
          <p:spPr>
            <a:xfrm>
              <a:off x="0" y="0"/>
              <a:ext cx="2147483647" cy="2147483647"/>
            </a:xfrm>
            <a:prstGeom prst="ellipse">
              <a:avLst/>
            </a:prstGeom>
            <a:solidFill>
              <a:srgbClr val="00B0F0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>
              <a:off x="526344158" y="339492990"/>
              <a:ext cx="594768860" cy="4552864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608" y="0"/>
                  </a:moveTo>
                  <a:lnTo>
                    <a:pt x="48000" y="8181"/>
                  </a:lnTo>
                  <a:lnTo>
                    <a:pt x="29217" y="17727"/>
                  </a:lnTo>
                  <a:lnTo>
                    <a:pt x="13565" y="31363"/>
                  </a:lnTo>
                  <a:lnTo>
                    <a:pt x="7304" y="43636"/>
                  </a:lnTo>
                  <a:lnTo>
                    <a:pt x="0" y="60000"/>
                  </a:lnTo>
                  <a:lnTo>
                    <a:pt x="4173" y="87272"/>
                  </a:lnTo>
                  <a:lnTo>
                    <a:pt x="1043" y="111818"/>
                  </a:lnTo>
                  <a:lnTo>
                    <a:pt x="15652" y="120000"/>
                  </a:lnTo>
                  <a:lnTo>
                    <a:pt x="65739" y="115909"/>
                  </a:lnTo>
                  <a:lnTo>
                    <a:pt x="73043" y="113181"/>
                  </a:lnTo>
                  <a:lnTo>
                    <a:pt x="116869" y="98181"/>
                  </a:lnTo>
                  <a:lnTo>
                    <a:pt x="119999" y="69545"/>
                  </a:lnTo>
                  <a:lnTo>
                    <a:pt x="89739" y="24545"/>
                  </a:lnTo>
                  <a:lnTo>
                    <a:pt x="62608" y="0"/>
                  </a:lnTo>
                  <a:close/>
                </a:path>
              </a:pathLst>
            </a:custGeom>
            <a:solidFill>
              <a:srgbClr val="9966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>
              <a:off x="1052688316" y="1286911733"/>
              <a:ext cx="568451257" cy="4000212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090" y="1558"/>
                  </a:moveTo>
                  <a:lnTo>
                    <a:pt x="85090" y="17142"/>
                  </a:lnTo>
                  <a:lnTo>
                    <a:pt x="56727" y="3116"/>
                  </a:lnTo>
                  <a:lnTo>
                    <a:pt x="43636" y="0"/>
                  </a:lnTo>
                  <a:lnTo>
                    <a:pt x="14181" y="24935"/>
                  </a:lnTo>
                  <a:lnTo>
                    <a:pt x="0" y="60779"/>
                  </a:lnTo>
                  <a:lnTo>
                    <a:pt x="28363" y="102857"/>
                  </a:lnTo>
                  <a:lnTo>
                    <a:pt x="38181" y="120000"/>
                  </a:lnTo>
                  <a:lnTo>
                    <a:pt x="73090" y="102857"/>
                  </a:lnTo>
                  <a:lnTo>
                    <a:pt x="61090" y="70129"/>
                  </a:lnTo>
                  <a:lnTo>
                    <a:pt x="74181" y="42077"/>
                  </a:lnTo>
                  <a:lnTo>
                    <a:pt x="120000" y="24935"/>
                  </a:lnTo>
                  <a:lnTo>
                    <a:pt x="109090" y="1558"/>
                  </a:lnTo>
                  <a:close/>
                </a:path>
              </a:pathLst>
            </a:custGeom>
            <a:solidFill>
              <a:srgbClr val="9966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>
              <a:off x="260541224" y="1221118198"/>
              <a:ext cx="397389032" cy="2921218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666" y="0"/>
                  </a:moveTo>
                  <a:lnTo>
                    <a:pt x="0" y="38709"/>
                  </a:lnTo>
                  <a:lnTo>
                    <a:pt x="10666" y="120000"/>
                  </a:lnTo>
                  <a:lnTo>
                    <a:pt x="120000" y="100645"/>
                  </a:lnTo>
                  <a:lnTo>
                    <a:pt x="103999" y="42580"/>
                  </a:lnTo>
                  <a:lnTo>
                    <a:pt x="66666" y="11612"/>
                  </a:lnTo>
                  <a:lnTo>
                    <a:pt x="18666" y="0"/>
                  </a:lnTo>
                  <a:close/>
                </a:path>
              </a:pathLst>
            </a:custGeom>
            <a:solidFill>
              <a:srgbClr val="9966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" name="Shape 113"/>
          <p:cNvGrpSpPr/>
          <p:nvPr/>
        </p:nvGrpSpPr>
        <p:grpSpPr>
          <a:xfrm>
            <a:off x="609839" y="1900837"/>
            <a:ext cx="2286316" cy="1529805"/>
            <a:chOff x="0" y="0"/>
            <a:chExt cx="2147483647" cy="1664501641"/>
          </a:xfrm>
        </p:grpSpPr>
        <p:sp>
          <p:nvSpPr>
            <p:cNvPr id="114" name="Shape 114"/>
            <p:cNvSpPr/>
            <p:nvPr/>
          </p:nvSpPr>
          <p:spPr>
            <a:xfrm rot="6600000" flipH="1">
              <a:off x="1429053013" y="756651208"/>
              <a:ext cx="496426038" cy="9502136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39" y="65902"/>
                  </a:moveTo>
                  <a:cubicBezTo>
                    <a:pt x="4947" y="42262"/>
                    <a:pt x="17064" y="19628"/>
                    <a:pt x="37515" y="9535"/>
                  </a:cubicBezTo>
                  <a:cubicBezTo>
                    <a:pt x="68520" y="-5766"/>
                    <a:pt x="104964" y="13458"/>
                    <a:pt x="111870" y="48759"/>
                  </a:cubicBezTo>
                  <a:lnTo>
                    <a:pt x="118913" y="48440"/>
                  </a:lnTo>
                  <a:lnTo>
                    <a:pt x="106271" y="57903"/>
                  </a:lnTo>
                  <a:lnTo>
                    <a:pt x="91608" y="49677"/>
                  </a:lnTo>
                  <a:lnTo>
                    <a:pt x="98659" y="49358"/>
                  </a:lnTo>
                  <a:cubicBezTo>
                    <a:pt x="92574" y="17395"/>
                    <a:pt x="62097" y="2181"/>
                    <a:pt x="38974" y="19564"/>
                  </a:cubicBezTo>
                  <a:cubicBezTo>
                    <a:pt x="26263" y="29121"/>
                    <a:pt x="19119" y="46478"/>
                    <a:pt x="20510" y="64425"/>
                  </a:cubicBezTo>
                  <a:lnTo>
                    <a:pt x="7339" y="65902"/>
                  </a:lnTo>
                  <a:close/>
                </a:path>
              </a:pathLst>
            </a:custGeom>
            <a:gradFill>
              <a:gsLst>
                <a:gs pos="0">
                  <a:srgbClr val="CE3B37"/>
                </a:gs>
                <a:gs pos="20000">
                  <a:srgbClr val="CB3D3A"/>
                </a:gs>
                <a:gs pos="100000">
                  <a:srgbClr val="9B2D2A"/>
                </a:gs>
              </a:gsLst>
              <a:lin ang="5400000" scaled="0"/>
            </a:gradFill>
            <a:ln w="9525" cap="flat" cmpd="sng">
              <a:solidFill>
                <a:srgbClr val="BE4B48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1"/>
                </a:srgbClr>
              </a:outerShdw>
            </a:effectLst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 rot="-4200000" flipH="1">
              <a:off x="643264070" y="-329939271"/>
              <a:ext cx="691717034" cy="21474836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658" y="28826"/>
                  </a:moveTo>
                  <a:cubicBezTo>
                    <a:pt x="34121" y="-2089"/>
                    <a:pt x="74283" y="-6357"/>
                    <a:pt x="97924" y="20084"/>
                  </a:cubicBezTo>
                  <a:cubicBezTo>
                    <a:pt x="105655" y="28730"/>
                    <a:pt x="110679" y="39800"/>
                    <a:pt x="112282" y="51721"/>
                  </a:cubicBezTo>
                  <a:lnTo>
                    <a:pt x="119396" y="51378"/>
                  </a:lnTo>
                  <a:lnTo>
                    <a:pt x="106705" y="57752"/>
                  </a:lnTo>
                  <a:lnTo>
                    <a:pt x="93103" y="52644"/>
                  </a:lnTo>
                  <a:lnTo>
                    <a:pt x="100218" y="52301"/>
                  </a:lnTo>
                  <a:cubicBezTo>
                    <a:pt x="94517" y="2100"/>
                    <a:pt x="42863" y="-9753"/>
                    <a:pt x="24251" y="34867"/>
                  </a:cubicBezTo>
                  <a:lnTo>
                    <a:pt x="15658" y="28826"/>
                  </a:lnTo>
                  <a:close/>
                </a:path>
              </a:pathLst>
            </a:custGeom>
            <a:gradFill>
              <a:gsLst>
                <a:gs pos="0">
                  <a:srgbClr val="CE3B37"/>
                </a:gs>
                <a:gs pos="20000">
                  <a:srgbClr val="CB3D3A"/>
                </a:gs>
                <a:gs pos="100000">
                  <a:srgbClr val="9B2D2A"/>
                </a:gs>
              </a:gsLst>
              <a:lin ang="5400000" scaled="0"/>
            </a:gradFill>
            <a:ln w="9525" cap="flat" cmpd="sng">
              <a:solidFill>
                <a:srgbClr val="BE4B48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1"/>
                </a:srgbClr>
              </a:outerShdw>
            </a:effectLst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14400" y="5172891"/>
            <a:ext cx="3995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Include arrows to show how the Earth is rotating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152400" y="304800"/>
            <a:ext cx="8763000" cy="36576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" name="Shape 121"/>
          <p:cNvCxnSpPr/>
          <p:nvPr/>
        </p:nvCxnSpPr>
        <p:spPr>
          <a:xfrm>
            <a:off x="182562" y="1158875"/>
            <a:ext cx="86868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0000" dir="5400000">
              <a:srgbClr val="808080">
                <a:alpha val="37647"/>
              </a:srgbClr>
            </a:outerShdw>
          </a:effectLst>
        </p:spPr>
      </p:cxnSp>
      <p:cxnSp>
        <p:nvCxnSpPr>
          <p:cNvPr id="122" name="Shape 122"/>
          <p:cNvCxnSpPr/>
          <p:nvPr/>
        </p:nvCxnSpPr>
        <p:spPr>
          <a:xfrm>
            <a:off x="2971800" y="1235075"/>
            <a:ext cx="0" cy="265112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3" name="Shape 123"/>
          <p:cNvCxnSpPr/>
          <p:nvPr/>
        </p:nvCxnSpPr>
        <p:spPr>
          <a:xfrm>
            <a:off x="6019800" y="1235075"/>
            <a:ext cx="0" cy="265112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4" name="Shape 124"/>
          <p:cNvSpPr txBox="1"/>
          <p:nvPr/>
        </p:nvSpPr>
        <p:spPr>
          <a:xfrm>
            <a:off x="2362200" y="228600"/>
            <a:ext cx="4313237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Cause of Earth’s…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742950" y="762000"/>
            <a:ext cx="1238250" cy="400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Day/Night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152400" y="3962400"/>
            <a:ext cx="2819400" cy="26670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228600" y="1381125"/>
            <a:ext cx="2667000" cy="523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define rotation</a:t>
            </a:r>
          </a:p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228600" y="2209800"/>
            <a:ext cx="2667000" cy="523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dirty="0"/>
              <a:t>write down facts such as how long it </a:t>
            </a:r>
            <a:r>
              <a:rPr lang="en-US" dirty="0" smtClean="0"/>
              <a:t>lasts</a:t>
            </a:r>
            <a:endParaRPr lang="en-US" dirty="0"/>
          </a:p>
        </p:txBody>
      </p:sp>
      <p:sp>
        <p:nvSpPr>
          <p:cNvPr id="129" name="Shape 129"/>
          <p:cNvSpPr txBox="1"/>
          <p:nvPr/>
        </p:nvSpPr>
        <p:spPr>
          <a:xfrm>
            <a:off x="228600" y="2981325"/>
            <a:ext cx="2667000" cy="307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228600" y="3998912"/>
            <a:ext cx="2667000" cy="9540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space write an explanation on what causes day and night</a:t>
            </a:r>
          </a:p>
        </p:txBody>
      </p:sp>
      <p:grpSp>
        <p:nvGrpSpPr>
          <p:cNvPr id="131" name="Shape 131"/>
          <p:cNvGrpSpPr/>
          <p:nvPr/>
        </p:nvGrpSpPr>
        <p:grpSpPr>
          <a:xfrm>
            <a:off x="2895600" y="1600200"/>
            <a:ext cx="1600200" cy="338137"/>
            <a:chOff x="0" y="0"/>
            <a:chExt cx="2147483647" cy="2147483647"/>
          </a:xfrm>
        </p:grpSpPr>
        <p:cxnSp>
          <p:nvCxnSpPr>
            <p:cNvPr id="132" name="Shape 132"/>
            <p:cNvCxnSpPr/>
            <p:nvPr/>
          </p:nvCxnSpPr>
          <p:spPr>
            <a:xfrm rot="10800000">
              <a:off x="0" y="483940672"/>
              <a:ext cx="613566734" cy="483940880"/>
            </a:xfrm>
            <a:prstGeom prst="straightConnector1">
              <a:avLst/>
            </a:prstGeom>
            <a:noFill/>
            <a:ln w="38100" cap="flat" cmpd="sng">
              <a:solidFill>
                <a:srgbClr val="F79646"/>
              </a:solidFill>
              <a:prstDash val="solid"/>
              <a:miter lim="800000"/>
              <a:headEnd type="none" w="med" len="med"/>
              <a:tailEnd type="stealth" w="lg" len="lg"/>
            </a:ln>
            <a:effectLst>
              <a:outerShdw blurRad="63500" dist="23000" dir="5400000">
                <a:srgbClr val="808080">
                  <a:alpha val="34901"/>
                </a:srgbClr>
              </a:outerShdw>
            </a:effectLst>
          </p:spPr>
        </p:cxnSp>
        <p:sp>
          <p:nvSpPr>
            <p:cNvPr id="133" name="Shape 133"/>
            <p:cNvSpPr txBox="1"/>
            <p:nvPr/>
          </p:nvSpPr>
          <p:spPr>
            <a:xfrm>
              <a:off x="613566734" y="0"/>
              <a:ext cx="1533916912" cy="2147483647"/>
            </a:xfrm>
            <a:prstGeom prst="rect">
              <a:avLst/>
            </a:prstGeom>
            <a:gradFill>
              <a:gsLst>
                <a:gs pos="0">
                  <a:srgbClr val="FF8F26"/>
                </a:gs>
                <a:gs pos="20000">
                  <a:srgbClr val="FF8F2A"/>
                </a:gs>
                <a:gs pos="100000">
                  <a:srgbClr val="CB6C1D"/>
                </a:gs>
              </a:gsLst>
              <a:lin ang="5400000" scaled="0"/>
            </a:gradFill>
            <a:ln w="9525" cap="flat" cmpd="sng">
              <a:solidFill>
                <a:srgbClr val="F6924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808080">
                  <a:alpha val="34901"/>
                </a:srgbClr>
              </a:outerShdw>
            </a:effectLst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1016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0" i="1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(Definition)</a:t>
              </a:r>
            </a:p>
          </p:txBody>
        </p:sp>
      </p:grpSp>
      <p:grpSp>
        <p:nvGrpSpPr>
          <p:cNvPr id="134" name="Shape 134"/>
          <p:cNvGrpSpPr/>
          <p:nvPr/>
        </p:nvGrpSpPr>
        <p:grpSpPr>
          <a:xfrm>
            <a:off x="2819400" y="2362200"/>
            <a:ext cx="2141537" cy="338137"/>
            <a:chOff x="0" y="0"/>
            <a:chExt cx="2147483647" cy="2147483647"/>
          </a:xfrm>
        </p:grpSpPr>
        <p:cxnSp>
          <p:nvCxnSpPr>
            <p:cNvPr id="135" name="Shape 135"/>
            <p:cNvCxnSpPr/>
            <p:nvPr/>
          </p:nvCxnSpPr>
          <p:spPr>
            <a:xfrm flipH="1">
              <a:off x="0" y="967874361"/>
              <a:ext cx="534881268" cy="967875451"/>
            </a:xfrm>
            <a:prstGeom prst="straightConnector1">
              <a:avLst/>
            </a:prstGeom>
            <a:noFill/>
            <a:ln w="38100" cap="flat" cmpd="sng">
              <a:solidFill>
                <a:srgbClr val="F79646"/>
              </a:solidFill>
              <a:prstDash val="solid"/>
              <a:miter lim="800000"/>
              <a:headEnd type="none" w="med" len="med"/>
              <a:tailEnd type="stealth" w="lg" len="lg"/>
            </a:ln>
            <a:effectLst>
              <a:outerShdw blurRad="63500" dist="23000" dir="5400000">
                <a:srgbClr val="808080">
                  <a:alpha val="34901"/>
                </a:srgbClr>
              </a:outerShdw>
            </a:effectLst>
          </p:spPr>
        </p:cxnSp>
        <p:sp>
          <p:nvSpPr>
            <p:cNvPr id="136" name="Shape 136"/>
            <p:cNvSpPr txBox="1"/>
            <p:nvPr/>
          </p:nvSpPr>
          <p:spPr>
            <a:xfrm>
              <a:off x="458469572" y="0"/>
              <a:ext cx="1689014074" cy="2147483647"/>
            </a:xfrm>
            <a:prstGeom prst="rect">
              <a:avLst/>
            </a:prstGeom>
            <a:gradFill>
              <a:gsLst>
                <a:gs pos="0">
                  <a:srgbClr val="FF8F26"/>
                </a:gs>
                <a:gs pos="20000">
                  <a:srgbClr val="FF8F2A"/>
                </a:gs>
                <a:gs pos="100000">
                  <a:srgbClr val="CB6C1D"/>
                </a:gs>
              </a:gsLst>
              <a:lin ang="5400000" scaled="0"/>
            </a:gradFill>
            <a:ln w="9525" cap="flat" cmpd="sng">
              <a:solidFill>
                <a:srgbClr val="F6924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808080">
                  <a:alpha val="34901"/>
                </a:srgbClr>
              </a:outerShdw>
            </a:effectLst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1016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0" i="1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(Key Statements)</a:t>
              </a:r>
            </a:p>
          </p:txBody>
        </p:sp>
      </p:grpSp>
      <p:sp>
        <p:nvSpPr>
          <p:cNvPr id="137" name="Shape 137"/>
          <p:cNvSpPr txBox="1"/>
          <p:nvPr/>
        </p:nvSpPr>
        <p:spPr>
          <a:xfrm>
            <a:off x="3862387" y="781050"/>
            <a:ext cx="905556" cy="400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6983412" y="800100"/>
            <a:ext cx="1027112" cy="400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Shape 143"/>
          <p:cNvCxnSpPr/>
          <p:nvPr/>
        </p:nvCxnSpPr>
        <p:spPr>
          <a:xfrm flipH="1">
            <a:off x="1295400" y="1981200"/>
            <a:ext cx="838200" cy="1676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44" name="Shape 144"/>
          <p:cNvSpPr txBox="1"/>
          <p:nvPr/>
        </p:nvSpPr>
        <p:spPr>
          <a:xfrm>
            <a:off x="152400" y="304800"/>
            <a:ext cx="8763000" cy="36576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" name="Shape 145"/>
          <p:cNvCxnSpPr/>
          <p:nvPr/>
        </p:nvCxnSpPr>
        <p:spPr>
          <a:xfrm>
            <a:off x="182562" y="1158875"/>
            <a:ext cx="86868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0000" dir="5400000">
              <a:srgbClr val="808080">
                <a:alpha val="37647"/>
              </a:srgbClr>
            </a:outerShdw>
          </a:effectLst>
        </p:spPr>
      </p:cxnSp>
      <p:cxnSp>
        <p:nvCxnSpPr>
          <p:cNvPr id="146" name="Shape 146"/>
          <p:cNvCxnSpPr/>
          <p:nvPr/>
        </p:nvCxnSpPr>
        <p:spPr>
          <a:xfrm>
            <a:off x="2971800" y="1235075"/>
            <a:ext cx="0" cy="265112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47" name="Shape 147"/>
          <p:cNvCxnSpPr/>
          <p:nvPr/>
        </p:nvCxnSpPr>
        <p:spPr>
          <a:xfrm>
            <a:off x="6019800" y="1235075"/>
            <a:ext cx="0" cy="265112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48" name="Shape 148"/>
          <p:cNvSpPr txBox="1"/>
          <p:nvPr/>
        </p:nvSpPr>
        <p:spPr>
          <a:xfrm>
            <a:off x="457200" y="1438275"/>
            <a:ext cx="1524000" cy="5000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Rotation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2362200" y="228600"/>
            <a:ext cx="4313237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Cause of Earth’s…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742950" y="762000"/>
            <a:ext cx="1238250" cy="400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Day/Night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3200400" y="1335087"/>
            <a:ext cx="1524000" cy="566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Revolution</a:t>
            </a:r>
          </a:p>
        </p:txBody>
      </p:sp>
      <p:grpSp>
        <p:nvGrpSpPr>
          <p:cNvPr id="152" name="Shape 152"/>
          <p:cNvGrpSpPr/>
          <p:nvPr/>
        </p:nvGrpSpPr>
        <p:grpSpPr>
          <a:xfrm>
            <a:off x="4876800" y="3200400"/>
            <a:ext cx="274637" cy="381000"/>
            <a:chOff x="0" y="0"/>
            <a:chExt cx="2147483647" cy="2147483647"/>
          </a:xfrm>
        </p:grpSpPr>
        <p:cxnSp>
          <p:nvCxnSpPr>
            <p:cNvPr id="153" name="Shape 153"/>
            <p:cNvCxnSpPr/>
            <p:nvPr/>
          </p:nvCxnSpPr>
          <p:spPr>
            <a:xfrm flipH="1">
              <a:off x="422047484" y="0"/>
              <a:ext cx="1539234368" cy="2147483647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154" name="Shape 154"/>
            <p:cNvGrpSpPr/>
            <p:nvPr/>
          </p:nvGrpSpPr>
          <p:grpSpPr>
            <a:xfrm>
              <a:off x="0" y="196854687"/>
              <a:ext cx="2147483647" cy="1547981779"/>
              <a:chOff x="0" y="0"/>
              <a:chExt cx="2147483646" cy="2147483647"/>
            </a:xfrm>
          </p:grpSpPr>
          <p:sp>
            <p:nvSpPr>
              <p:cNvPr id="155" name="Shape 155"/>
              <p:cNvSpPr/>
              <p:nvPr/>
            </p:nvSpPr>
            <p:spPr>
              <a:xfrm>
                <a:off x="0" y="0"/>
                <a:ext cx="2147483646" cy="2147483647"/>
              </a:xfrm>
              <a:prstGeom prst="ellipse">
                <a:avLst/>
              </a:prstGeom>
              <a:solidFill>
                <a:srgbClr val="00B0F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Shape 156"/>
              <p:cNvSpPr/>
              <p:nvPr/>
            </p:nvSpPr>
            <p:spPr>
              <a:xfrm>
                <a:off x="583423558" y="359986582"/>
                <a:ext cx="657894339" cy="49652736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2608" y="0"/>
                    </a:moveTo>
                    <a:lnTo>
                      <a:pt x="48000" y="8181"/>
                    </a:lnTo>
                    <a:lnTo>
                      <a:pt x="29217" y="17727"/>
                    </a:lnTo>
                    <a:lnTo>
                      <a:pt x="13565" y="31363"/>
                    </a:lnTo>
                    <a:lnTo>
                      <a:pt x="7304" y="43636"/>
                    </a:lnTo>
                    <a:lnTo>
                      <a:pt x="0" y="60000"/>
                    </a:lnTo>
                    <a:lnTo>
                      <a:pt x="4173" y="87272"/>
                    </a:lnTo>
                    <a:lnTo>
                      <a:pt x="1043" y="111818"/>
                    </a:lnTo>
                    <a:lnTo>
                      <a:pt x="15652" y="120000"/>
                    </a:lnTo>
                    <a:lnTo>
                      <a:pt x="65739" y="115909"/>
                    </a:lnTo>
                    <a:lnTo>
                      <a:pt x="73043" y="113181"/>
                    </a:lnTo>
                    <a:lnTo>
                      <a:pt x="116869" y="98181"/>
                    </a:lnTo>
                    <a:lnTo>
                      <a:pt x="119999" y="69545"/>
                    </a:lnTo>
                    <a:lnTo>
                      <a:pt x="89739" y="24545"/>
                    </a:lnTo>
                    <a:lnTo>
                      <a:pt x="62608" y="0"/>
                    </a:lnTo>
                    <a:close/>
                  </a:path>
                </a:pathLst>
              </a:custGeom>
              <a:solidFill>
                <a:srgbClr val="9966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Shape 157"/>
              <p:cNvSpPr/>
              <p:nvPr/>
            </p:nvSpPr>
            <p:spPr>
              <a:xfrm>
                <a:off x="1166838889" y="1377866870"/>
                <a:ext cx="633076241" cy="43445691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9090" y="1558"/>
                    </a:moveTo>
                    <a:lnTo>
                      <a:pt x="85090" y="17142"/>
                    </a:lnTo>
                    <a:lnTo>
                      <a:pt x="56727" y="3116"/>
                    </a:lnTo>
                    <a:lnTo>
                      <a:pt x="43636" y="0"/>
                    </a:lnTo>
                    <a:lnTo>
                      <a:pt x="14181" y="24935"/>
                    </a:lnTo>
                    <a:lnTo>
                      <a:pt x="0" y="60779"/>
                    </a:lnTo>
                    <a:lnTo>
                      <a:pt x="28363" y="102857"/>
                    </a:lnTo>
                    <a:lnTo>
                      <a:pt x="38181" y="120000"/>
                    </a:lnTo>
                    <a:lnTo>
                      <a:pt x="73090" y="102857"/>
                    </a:lnTo>
                    <a:lnTo>
                      <a:pt x="61090" y="70129"/>
                    </a:lnTo>
                    <a:lnTo>
                      <a:pt x="74181" y="42077"/>
                    </a:lnTo>
                    <a:lnTo>
                      <a:pt x="120000" y="24935"/>
                    </a:lnTo>
                    <a:lnTo>
                      <a:pt x="109090" y="1558"/>
                    </a:lnTo>
                    <a:close/>
                  </a:path>
                </a:pathLst>
              </a:custGeom>
              <a:solidFill>
                <a:srgbClr val="9966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285506556" y="1303388048"/>
                <a:ext cx="446874676" cy="3227426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8666" y="0"/>
                    </a:moveTo>
                    <a:lnTo>
                      <a:pt x="0" y="38709"/>
                    </a:lnTo>
                    <a:lnTo>
                      <a:pt x="10666" y="120000"/>
                    </a:lnTo>
                    <a:lnTo>
                      <a:pt x="120000" y="100645"/>
                    </a:lnTo>
                    <a:lnTo>
                      <a:pt x="103999" y="42580"/>
                    </a:lnTo>
                    <a:lnTo>
                      <a:pt x="66666" y="11612"/>
                    </a:lnTo>
                    <a:lnTo>
                      <a:pt x="18666" y="0"/>
                    </a:lnTo>
                    <a:close/>
                  </a:path>
                </a:pathLst>
              </a:custGeom>
              <a:solidFill>
                <a:srgbClr val="9966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9" name="Shape 159"/>
          <p:cNvSpPr/>
          <p:nvPr/>
        </p:nvSpPr>
        <p:spPr>
          <a:xfrm>
            <a:off x="4267200" y="2438400"/>
            <a:ext cx="549275" cy="54927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/>
          <p:nvPr/>
        </p:nvSpPr>
        <p:spPr>
          <a:xfrm rot="-5580000" flipH="1">
            <a:off x="3694112" y="1316037"/>
            <a:ext cx="1704975" cy="2847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1673" y="98121"/>
                </a:moveTo>
                <a:cubicBezTo>
                  <a:pt x="78370" y="125192"/>
                  <a:pt x="36882" y="123566"/>
                  <a:pt x="15639" y="94751"/>
                </a:cubicBezTo>
                <a:cubicBezTo>
                  <a:pt x="6105" y="81818"/>
                  <a:pt x="2329" y="65328"/>
                  <a:pt x="5247" y="49364"/>
                </a:cubicBezTo>
                <a:cubicBezTo>
                  <a:pt x="10041" y="23136"/>
                  <a:pt x="31731" y="3768"/>
                  <a:pt x="57598" y="2618"/>
                </a:cubicBezTo>
                <a:cubicBezTo>
                  <a:pt x="84612" y="1416"/>
                  <a:pt x="108563" y="20382"/>
                  <a:pt x="114401" y="47598"/>
                </a:cubicBezTo>
                <a:lnTo>
                  <a:pt x="118678" y="47435"/>
                </a:lnTo>
                <a:lnTo>
                  <a:pt x="114719" y="57914"/>
                </a:lnTo>
                <a:lnTo>
                  <a:pt x="108212" y="47834"/>
                </a:lnTo>
                <a:lnTo>
                  <a:pt x="112489" y="47671"/>
                </a:lnTo>
                <a:cubicBezTo>
                  <a:pt x="106724" y="20799"/>
                  <a:pt x="83220" y="2238"/>
                  <a:pt x="56940" y="3805"/>
                </a:cubicBezTo>
                <a:cubicBezTo>
                  <a:pt x="32142" y="5283"/>
                  <a:pt x="11536" y="24331"/>
                  <a:pt x="7077" y="49896"/>
                </a:cubicBezTo>
                <a:cubicBezTo>
                  <a:pt x="4381" y="65356"/>
                  <a:pt x="7985" y="81291"/>
                  <a:pt x="17017" y="93847"/>
                </a:cubicBezTo>
                <a:cubicBezTo>
                  <a:pt x="37561" y="122406"/>
                  <a:pt x="78013" y="123956"/>
                  <a:pt x="100499" y="97047"/>
                </a:cubicBezTo>
                <a:lnTo>
                  <a:pt x="101673" y="98121"/>
                </a:lnTo>
                <a:close/>
              </a:path>
            </a:pathLst>
          </a:custGeom>
          <a:gradFill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" name="Shape 161"/>
          <p:cNvGrpSpPr/>
          <p:nvPr/>
        </p:nvGrpSpPr>
        <p:grpSpPr>
          <a:xfrm>
            <a:off x="1066800" y="2133600"/>
            <a:ext cx="1295400" cy="1295400"/>
            <a:chOff x="0" y="0"/>
            <a:chExt cx="2147483647" cy="2147483647"/>
          </a:xfrm>
        </p:grpSpPr>
        <p:sp>
          <p:nvSpPr>
            <p:cNvPr id="162" name="Shape 162"/>
            <p:cNvSpPr/>
            <p:nvPr/>
          </p:nvSpPr>
          <p:spPr>
            <a:xfrm>
              <a:off x="0" y="0"/>
              <a:ext cx="2147483647" cy="2147483647"/>
            </a:xfrm>
            <a:prstGeom prst="ellipse">
              <a:avLst/>
            </a:prstGeom>
            <a:solidFill>
              <a:srgbClr val="00B0F0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526344158" y="339492990"/>
              <a:ext cx="594768860" cy="4552864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608" y="0"/>
                  </a:moveTo>
                  <a:lnTo>
                    <a:pt x="48000" y="8181"/>
                  </a:lnTo>
                  <a:lnTo>
                    <a:pt x="29217" y="17727"/>
                  </a:lnTo>
                  <a:lnTo>
                    <a:pt x="13565" y="31363"/>
                  </a:lnTo>
                  <a:lnTo>
                    <a:pt x="7304" y="43636"/>
                  </a:lnTo>
                  <a:lnTo>
                    <a:pt x="0" y="60000"/>
                  </a:lnTo>
                  <a:lnTo>
                    <a:pt x="4173" y="87272"/>
                  </a:lnTo>
                  <a:lnTo>
                    <a:pt x="1043" y="111818"/>
                  </a:lnTo>
                  <a:lnTo>
                    <a:pt x="15652" y="120000"/>
                  </a:lnTo>
                  <a:lnTo>
                    <a:pt x="65739" y="115909"/>
                  </a:lnTo>
                  <a:lnTo>
                    <a:pt x="73043" y="113181"/>
                  </a:lnTo>
                  <a:lnTo>
                    <a:pt x="116869" y="98181"/>
                  </a:lnTo>
                  <a:lnTo>
                    <a:pt x="119999" y="69545"/>
                  </a:lnTo>
                  <a:lnTo>
                    <a:pt x="89739" y="24545"/>
                  </a:lnTo>
                  <a:lnTo>
                    <a:pt x="62608" y="0"/>
                  </a:lnTo>
                  <a:close/>
                </a:path>
              </a:pathLst>
            </a:custGeom>
            <a:solidFill>
              <a:srgbClr val="9966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1052688316" y="1286911733"/>
              <a:ext cx="568451257" cy="4000212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090" y="1558"/>
                  </a:moveTo>
                  <a:lnTo>
                    <a:pt x="85090" y="17142"/>
                  </a:lnTo>
                  <a:lnTo>
                    <a:pt x="56727" y="3116"/>
                  </a:lnTo>
                  <a:lnTo>
                    <a:pt x="43636" y="0"/>
                  </a:lnTo>
                  <a:lnTo>
                    <a:pt x="14181" y="24935"/>
                  </a:lnTo>
                  <a:lnTo>
                    <a:pt x="0" y="60779"/>
                  </a:lnTo>
                  <a:lnTo>
                    <a:pt x="28363" y="102857"/>
                  </a:lnTo>
                  <a:lnTo>
                    <a:pt x="38181" y="120000"/>
                  </a:lnTo>
                  <a:lnTo>
                    <a:pt x="73090" y="102857"/>
                  </a:lnTo>
                  <a:lnTo>
                    <a:pt x="61090" y="70129"/>
                  </a:lnTo>
                  <a:lnTo>
                    <a:pt x="74181" y="42077"/>
                  </a:lnTo>
                  <a:lnTo>
                    <a:pt x="120000" y="24935"/>
                  </a:lnTo>
                  <a:lnTo>
                    <a:pt x="109090" y="1558"/>
                  </a:lnTo>
                  <a:close/>
                </a:path>
              </a:pathLst>
            </a:custGeom>
            <a:solidFill>
              <a:srgbClr val="9966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260541224" y="1221118198"/>
              <a:ext cx="397389032" cy="2921218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666" y="0"/>
                  </a:moveTo>
                  <a:lnTo>
                    <a:pt x="0" y="38709"/>
                  </a:lnTo>
                  <a:lnTo>
                    <a:pt x="10666" y="120000"/>
                  </a:lnTo>
                  <a:lnTo>
                    <a:pt x="120000" y="100645"/>
                  </a:lnTo>
                  <a:lnTo>
                    <a:pt x="103999" y="42580"/>
                  </a:lnTo>
                  <a:lnTo>
                    <a:pt x="66666" y="11612"/>
                  </a:lnTo>
                  <a:lnTo>
                    <a:pt x="18666" y="0"/>
                  </a:lnTo>
                  <a:close/>
                </a:path>
              </a:pathLst>
            </a:custGeom>
            <a:solidFill>
              <a:srgbClr val="9966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" name="Shape 166"/>
          <p:cNvSpPr/>
          <p:nvPr/>
        </p:nvSpPr>
        <p:spPr>
          <a:xfrm rot="6600000" flipH="1">
            <a:off x="2027237" y="2479675"/>
            <a:ext cx="527050" cy="93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298" y="65509"/>
                </a:moveTo>
                <a:cubicBezTo>
                  <a:pt x="5147" y="42487"/>
                  <a:pt x="16594" y="20435"/>
                  <a:pt x="36110" y="9999"/>
                </a:cubicBezTo>
                <a:cubicBezTo>
                  <a:pt x="67528" y="-6799"/>
                  <a:pt x="105407" y="12903"/>
                  <a:pt x="112016" y="49481"/>
                </a:cubicBezTo>
                <a:lnTo>
                  <a:pt x="119064" y="49183"/>
                </a:lnTo>
                <a:lnTo>
                  <a:pt x="106276" y="58044"/>
                </a:lnTo>
                <a:lnTo>
                  <a:pt x="91759" y="50337"/>
                </a:lnTo>
                <a:lnTo>
                  <a:pt x="98815" y="50039"/>
                </a:lnTo>
                <a:cubicBezTo>
                  <a:pt x="93016" y="16223"/>
                  <a:pt x="61000" y="450"/>
                  <a:pt x="37661" y="19912"/>
                </a:cubicBezTo>
                <a:cubicBezTo>
                  <a:pt x="25830" y="29778"/>
                  <a:pt x="19264" y="46679"/>
                  <a:pt x="20484" y="64131"/>
                </a:cubicBezTo>
                <a:lnTo>
                  <a:pt x="7298" y="65509"/>
                </a:lnTo>
                <a:close/>
              </a:path>
            </a:pathLst>
          </a:custGeom>
          <a:gradFill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/>
          <p:nvPr/>
        </p:nvSpPr>
        <p:spPr>
          <a:xfrm rot="-4200000" flipH="1">
            <a:off x="1293812" y="1522412"/>
            <a:ext cx="738187" cy="1973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5691" y="28775"/>
                </a:moveTo>
                <a:cubicBezTo>
                  <a:pt x="34158" y="-2067"/>
                  <a:pt x="74242" y="-6328"/>
                  <a:pt x="97878" y="20037"/>
                </a:cubicBezTo>
                <a:cubicBezTo>
                  <a:pt x="105630" y="28685"/>
                  <a:pt x="110670" y="39766"/>
                  <a:pt x="112280" y="51701"/>
                </a:cubicBezTo>
                <a:lnTo>
                  <a:pt x="119393" y="51358"/>
                </a:lnTo>
                <a:lnTo>
                  <a:pt x="106705" y="57746"/>
                </a:lnTo>
                <a:lnTo>
                  <a:pt x="93101" y="52627"/>
                </a:lnTo>
                <a:lnTo>
                  <a:pt x="100215" y="52283"/>
                </a:lnTo>
                <a:cubicBezTo>
                  <a:pt x="94504" y="2142"/>
                  <a:pt x="42908" y="-9720"/>
                  <a:pt x="24273" y="34823"/>
                </a:cubicBezTo>
                <a:lnTo>
                  <a:pt x="15691" y="28775"/>
                </a:lnTo>
                <a:close/>
              </a:path>
            </a:pathLst>
          </a:custGeom>
          <a:gradFill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3862387" y="781050"/>
            <a:ext cx="954088" cy="400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6983412" y="800100"/>
            <a:ext cx="1027112" cy="400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Seasons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3963" y="4846320"/>
            <a:ext cx="4572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 a picture of the Earth and Sun to show revolution.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/>
        </p:nvSpPr>
        <p:spPr>
          <a:xfrm>
            <a:off x="152400" y="304800"/>
            <a:ext cx="8763000" cy="36576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5" name="Shape 175"/>
          <p:cNvCxnSpPr/>
          <p:nvPr/>
        </p:nvCxnSpPr>
        <p:spPr>
          <a:xfrm>
            <a:off x="182562" y="1158875"/>
            <a:ext cx="86868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0000" dir="5400000">
              <a:srgbClr val="808080">
                <a:alpha val="37647"/>
              </a:srgbClr>
            </a:outerShdw>
          </a:effectLst>
        </p:spPr>
      </p:cxnSp>
      <p:cxnSp>
        <p:nvCxnSpPr>
          <p:cNvPr id="176" name="Shape 176"/>
          <p:cNvCxnSpPr/>
          <p:nvPr/>
        </p:nvCxnSpPr>
        <p:spPr>
          <a:xfrm>
            <a:off x="2971800" y="1235075"/>
            <a:ext cx="0" cy="265112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77" name="Shape 177"/>
          <p:cNvCxnSpPr/>
          <p:nvPr/>
        </p:nvCxnSpPr>
        <p:spPr>
          <a:xfrm>
            <a:off x="6019800" y="1235075"/>
            <a:ext cx="0" cy="265112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78" name="Shape 178"/>
          <p:cNvSpPr txBox="1"/>
          <p:nvPr/>
        </p:nvSpPr>
        <p:spPr>
          <a:xfrm>
            <a:off x="2362200" y="228600"/>
            <a:ext cx="4313237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Cause of Earth’s…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742950" y="762000"/>
            <a:ext cx="1238250" cy="400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Day/Night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2971800" y="3962400"/>
            <a:ext cx="3048000" cy="26670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Explain how long a year is and why this is the length of a year</a:t>
            </a:r>
          </a:p>
        </p:txBody>
      </p:sp>
      <p:grpSp>
        <p:nvGrpSpPr>
          <p:cNvPr id="181" name="Shape 181"/>
          <p:cNvGrpSpPr/>
          <p:nvPr/>
        </p:nvGrpSpPr>
        <p:grpSpPr>
          <a:xfrm>
            <a:off x="5715000" y="1719262"/>
            <a:ext cx="1600200" cy="338137"/>
            <a:chOff x="0" y="0"/>
            <a:chExt cx="2147483647" cy="2147483647"/>
          </a:xfrm>
        </p:grpSpPr>
        <p:cxnSp>
          <p:nvCxnSpPr>
            <p:cNvPr id="182" name="Shape 182"/>
            <p:cNvCxnSpPr/>
            <p:nvPr/>
          </p:nvCxnSpPr>
          <p:spPr>
            <a:xfrm rot="10800000">
              <a:off x="0" y="483940672"/>
              <a:ext cx="613566734" cy="483940880"/>
            </a:xfrm>
            <a:prstGeom prst="straightConnector1">
              <a:avLst/>
            </a:prstGeom>
            <a:noFill/>
            <a:ln w="38100" cap="flat" cmpd="sng">
              <a:solidFill>
                <a:srgbClr val="F79646"/>
              </a:solidFill>
              <a:prstDash val="solid"/>
              <a:miter lim="800000"/>
              <a:headEnd type="none" w="med" len="med"/>
              <a:tailEnd type="stealth" w="lg" len="lg"/>
            </a:ln>
            <a:effectLst>
              <a:outerShdw blurRad="63500" dist="23000" dir="5400000">
                <a:srgbClr val="808080">
                  <a:alpha val="34901"/>
                </a:srgbClr>
              </a:outerShdw>
            </a:effectLst>
          </p:spPr>
        </p:cxnSp>
        <p:sp>
          <p:nvSpPr>
            <p:cNvPr id="183" name="Shape 183"/>
            <p:cNvSpPr txBox="1"/>
            <p:nvPr/>
          </p:nvSpPr>
          <p:spPr>
            <a:xfrm>
              <a:off x="613566734" y="0"/>
              <a:ext cx="1533916912" cy="2147483647"/>
            </a:xfrm>
            <a:prstGeom prst="rect">
              <a:avLst/>
            </a:prstGeom>
            <a:gradFill>
              <a:gsLst>
                <a:gs pos="0">
                  <a:srgbClr val="FF8F26"/>
                </a:gs>
                <a:gs pos="20000">
                  <a:srgbClr val="FF8F2A"/>
                </a:gs>
                <a:gs pos="100000">
                  <a:srgbClr val="CB6C1D"/>
                </a:gs>
              </a:gsLst>
              <a:lin ang="5400000" scaled="0"/>
            </a:gradFill>
            <a:ln w="9525" cap="flat" cmpd="sng">
              <a:solidFill>
                <a:srgbClr val="F6924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808080">
                  <a:alpha val="34901"/>
                </a:srgbClr>
              </a:outerShdw>
            </a:effectLst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1016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0" i="1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(Definition)</a:t>
              </a:r>
            </a:p>
          </p:txBody>
        </p:sp>
      </p:grpSp>
      <p:grpSp>
        <p:nvGrpSpPr>
          <p:cNvPr id="184" name="Shape 184"/>
          <p:cNvGrpSpPr/>
          <p:nvPr/>
        </p:nvGrpSpPr>
        <p:grpSpPr>
          <a:xfrm>
            <a:off x="5638800" y="2481262"/>
            <a:ext cx="2141537" cy="338137"/>
            <a:chOff x="0" y="0"/>
            <a:chExt cx="2147483647" cy="2147483647"/>
          </a:xfrm>
        </p:grpSpPr>
        <p:cxnSp>
          <p:nvCxnSpPr>
            <p:cNvPr id="185" name="Shape 185"/>
            <p:cNvCxnSpPr/>
            <p:nvPr/>
          </p:nvCxnSpPr>
          <p:spPr>
            <a:xfrm flipH="1">
              <a:off x="0" y="967880754"/>
              <a:ext cx="534881268" cy="967881760"/>
            </a:xfrm>
            <a:prstGeom prst="straightConnector1">
              <a:avLst/>
            </a:prstGeom>
            <a:noFill/>
            <a:ln w="38100" cap="flat" cmpd="sng">
              <a:solidFill>
                <a:srgbClr val="F79646"/>
              </a:solidFill>
              <a:prstDash val="solid"/>
              <a:miter lim="800000"/>
              <a:headEnd type="none" w="med" len="med"/>
              <a:tailEnd type="stealth" w="lg" len="lg"/>
            </a:ln>
            <a:effectLst>
              <a:outerShdw blurRad="63500" dist="23000" dir="5400000">
                <a:srgbClr val="808080">
                  <a:alpha val="34901"/>
                </a:srgbClr>
              </a:outerShdw>
            </a:effectLst>
          </p:spPr>
        </p:cxnSp>
        <p:sp>
          <p:nvSpPr>
            <p:cNvPr id="186" name="Shape 186"/>
            <p:cNvSpPr txBox="1"/>
            <p:nvPr/>
          </p:nvSpPr>
          <p:spPr>
            <a:xfrm>
              <a:off x="458469572" y="0"/>
              <a:ext cx="1689014074" cy="2147483647"/>
            </a:xfrm>
            <a:prstGeom prst="rect">
              <a:avLst/>
            </a:prstGeom>
            <a:gradFill>
              <a:gsLst>
                <a:gs pos="0">
                  <a:srgbClr val="FF8F26"/>
                </a:gs>
                <a:gs pos="20000">
                  <a:srgbClr val="FF8F2A"/>
                </a:gs>
                <a:gs pos="100000">
                  <a:srgbClr val="CB6C1D"/>
                </a:gs>
              </a:gsLst>
              <a:lin ang="5400000" scaled="0"/>
            </a:gradFill>
            <a:ln w="9525" cap="flat" cmpd="sng">
              <a:solidFill>
                <a:srgbClr val="F6924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808080">
                  <a:alpha val="34901"/>
                </a:srgbClr>
              </a:outerShdw>
            </a:effectLst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1016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Calibri"/>
                <a:buNone/>
              </a:pPr>
              <a:r>
                <a:rPr lang="en-US" sz="1600" b="0" i="1" u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(Key Statements)</a:t>
              </a:r>
            </a:p>
          </p:txBody>
        </p:sp>
      </p:grpSp>
      <p:sp>
        <p:nvSpPr>
          <p:cNvPr id="187" name="Shape 187"/>
          <p:cNvSpPr txBox="1"/>
          <p:nvPr/>
        </p:nvSpPr>
        <p:spPr>
          <a:xfrm>
            <a:off x="3862386" y="781050"/>
            <a:ext cx="1075373" cy="400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6983412" y="800100"/>
            <a:ext cx="1027112" cy="400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Seasons</a:t>
            </a:r>
          </a:p>
        </p:txBody>
      </p:sp>
      <p:cxnSp>
        <p:nvCxnSpPr>
          <p:cNvPr id="189" name="Shape 189"/>
          <p:cNvCxnSpPr/>
          <p:nvPr/>
        </p:nvCxnSpPr>
        <p:spPr>
          <a:xfrm flipH="1">
            <a:off x="1295400" y="1981200"/>
            <a:ext cx="838200" cy="1676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90" name="Shape 190"/>
          <p:cNvSpPr txBox="1"/>
          <p:nvPr/>
        </p:nvSpPr>
        <p:spPr>
          <a:xfrm>
            <a:off x="457200" y="1438275"/>
            <a:ext cx="1524000" cy="5000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Rotation</a:t>
            </a:r>
          </a:p>
        </p:txBody>
      </p:sp>
      <p:grpSp>
        <p:nvGrpSpPr>
          <p:cNvPr id="191" name="Shape 191"/>
          <p:cNvGrpSpPr/>
          <p:nvPr/>
        </p:nvGrpSpPr>
        <p:grpSpPr>
          <a:xfrm>
            <a:off x="1066800" y="2133600"/>
            <a:ext cx="1295400" cy="1295400"/>
            <a:chOff x="0" y="0"/>
            <a:chExt cx="2147483647" cy="2147483647"/>
          </a:xfrm>
        </p:grpSpPr>
        <p:sp>
          <p:nvSpPr>
            <p:cNvPr id="192" name="Shape 192"/>
            <p:cNvSpPr/>
            <p:nvPr/>
          </p:nvSpPr>
          <p:spPr>
            <a:xfrm>
              <a:off x="0" y="0"/>
              <a:ext cx="2147483647" cy="2147483647"/>
            </a:xfrm>
            <a:prstGeom prst="ellipse">
              <a:avLst/>
            </a:prstGeom>
            <a:solidFill>
              <a:srgbClr val="00B0F0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>
              <a:off x="526344158" y="339492990"/>
              <a:ext cx="594768860" cy="4552864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608" y="0"/>
                  </a:moveTo>
                  <a:lnTo>
                    <a:pt x="48000" y="8181"/>
                  </a:lnTo>
                  <a:lnTo>
                    <a:pt x="29217" y="17727"/>
                  </a:lnTo>
                  <a:lnTo>
                    <a:pt x="13565" y="31363"/>
                  </a:lnTo>
                  <a:lnTo>
                    <a:pt x="7304" y="43636"/>
                  </a:lnTo>
                  <a:lnTo>
                    <a:pt x="0" y="60000"/>
                  </a:lnTo>
                  <a:lnTo>
                    <a:pt x="4173" y="87272"/>
                  </a:lnTo>
                  <a:lnTo>
                    <a:pt x="1043" y="111818"/>
                  </a:lnTo>
                  <a:lnTo>
                    <a:pt x="15652" y="120000"/>
                  </a:lnTo>
                  <a:lnTo>
                    <a:pt x="65739" y="115909"/>
                  </a:lnTo>
                  <a:lnTo>
                    <a:pt x="73043" y="113181"/>
                  </a:lnTo>
                  <a:lnTo>
                    <a:pt x="116869" y="98181"/>
                  </a:lnTo>
                  <a:lnTo>
                    <a:pt x="119999" y="69545"/>
                  </a:lnTo>
                  <a:lnTo>
                    <a:pt x="89739" y="24545"/>
                  </a:lnTo>
                  <a:lnTo>
                    <a:pt x="62608" y="0"/>
                  </a:lnTo>
                  <a:close/>
                </a:path>
              </a:pathLst>
            </a:custGeom>
            <a:solidFill>
              <a:srgbClr val="9966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>
              <a:off x="1052688316" y="1286911733"/>
              <a:ext cx="568451257" cy="4000212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090" y="1558"/>
                  </a:moveTo>
                  <a:lnTo>
                    <a:pt x="85090" y="17142"/>
                  </a:lnTo>
                  <a:lnTo>
                    <a:pt x="56727" y="3116"/>
                  </a:lnTo>
                  <a:lnTo>
                    <a:pt x="43636" y="0"/>
                  </a:lnTo>
                  <a:lnTo>
                    <a:pt x="14181" y="24935"/>
                  </a:lnTo>
                  <a:lnTo>
                    <a:pt x="0" y="60779"/>
                  </a:lnTo>
                  <a:lnTo>
                    <a:pt x="28363" y="102857"/>
                  </a:lnTo>
                  <a:lnTo>
                    <a:pt x="38181" y="120000"/>
                  </a:lnTo>
                  <a:lnTo>
                    <a:pt x="73090" y="102857"/>
                  </a:lnTo>
                  <a:lnTo>
                    <a:pt x="61090" y="70129"/>
                  </a:lnTo>
                  <a:lnTo>
                    <a:pt x="74181" y="42077"/>
                  </a:lnTo>
                  <a:lnTo>
                    <a:pt x="120000" y="24935"/>
                  </a:lnTo>
                  <a:lnTo>
                    <a:pt x="109090" y="1558"/>
                  </a:lnTo>
                  <a:close/>
                </a:path>
              </a:pathLst>
            </a:custGeom>
            <a:solidFill>
              <a:srgbClr val="9966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260541224" y="1221118198"/>
              <a:ext cx="397389032" cy="2921218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666" y="0"/>
                  </a:moveTo>
                  <a:lnTo>
                    <a:pt x="0" y="38709"/>
                  </a:lnTo>
                  <a:lnTo>
                    <a:pt x="10666" y="120000"/>
                  </a:lnTo>
                  <a:lnTo>
                    <a:pt x="120000" y="100645"/>
                  </a:lnTo>
                  <a:lnTo>
                    <a:pt x="103999" y="42580"/>
                  </a:lnTo>
                  <a:lnTo>
                    <a:pt x="66666" y="11612"/>
                  </a:lnTo>
                  <a:lnTo>
                    <a:pt x="18666" y="0"/>
                  </a:lnTo>
                  <a:close/>
                </a:path>
              </a:pathLst>
            </a:custGeom>
            <a:solidFill>
              <a:srgbClr val="9966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6" name="Shape 196"/>
          <p:cNvSpPr/>
          <p:nvPr/>
        </p:nvSpPr>
        <p:spPr>
          <a:xfrm rot="-4200000" flipH="1">
            <a:off x="1293812" y="1522412"/>
            <a:ext cx="738187" cy="1973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5691" y="28775"/>
                </a:moveTo>
                <a:cubicBezTo>
                  <a:pt x="34158" y="-2067"/>
                  <a:pt x="74242" y="-6328"/>
                  <a:pt x="97878" y="20037"/>
                </a:cubicBezTo>
                <a:cubicBezTo>
                  <a:pt x="105630" y="28685"/>
                  <a:pt x="110670" y="39766"/>
                  <a:pt x="112280" y="51701"/>
                </a:cubicBezTo>
                <a:lnTo>
                  <a:pt x="119393" y="51358"/>
                </a:lnTo>
                <a:lnTo>
                  <a:pt x="106705" y="57746"/>
                </a:lnTo>
                <a:lnTo>
                  <a:pt x="93101" y="52627"/>
                </a:lnTo>
                <a:lnTo>
                  <a:pt x="100215" y="52283"/>
                </a:lnTo>
                <a:cubicBezTo>
                  <a:pt x="94504" y="2142"/>
                  <a:pt x="42908" y="-9720"/>
                  <a:pt x="24273" y="34823"/>
                </a:cubicBezTo>
                <a:lnTo>
                  <a:pt x="15691" y="28775"/>
                </a:lnTo>
                <a:close/>
              </a:path>
            </a:pathLst>
          </a:custGeom>
          <a:gradFill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/>
          <p:nvPr/>
        </p:nvSpPr>
        <p:spPr>
          <a:xfrm rot="6600000" flipH="1">
            <a:off x="2027237" y="2479675"/>
            <a:ext cx="527050" cy="93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298" y="65509"/>
                </a:moveTo>
                <a:cubicBezTo>
                  <a:pt x="5147" y="42487"/>
                  <a:pt x="16594" y="20435"/>
                  <a:pt x="36110" y="9999"/>
                </a:cubicBezTo>
                <a:cubicBezTo>
                  <a:pt x="67528" y="-6799"/>
                  <a:pt x="105407" y="12903"/>
                  <a:pt x="112016" y="49481"/>
                </a:cubicBezTo>
                <a:lnTo>
                  <a:pt x="119064" y="49183"/>
                </a:lnTo>
                <a:lnTo>
                  <a:pt x="106276" y="58044"/>
                </a:lnTo>
                <a:lnTo>
                  <a:pt x="91759" y="50337"/>
                </a:lnTo>
                <a:lnTo>
                  <a:pt x="98815" y="50039"/>
                </a:lnTo>
                <a:cubicBezTo>
                  <a:pt x="93016" y="16223"/>
                  <a:pt x="61000" y="450"/>
                  <a:pt x="37661" y="19912"/>
                </a:cubicBezTo>
                <a:cubicBezTo>
                  <a:pt x="25830" y="29778"/>
                  <a:pt x="19264" y="46679"/>
                  <a:pt x="20484" y="64131"/>
                </a:cubicBezTo>
                <a:lnTo>
                  <a:pt x="7298" y="65509"/>
                </a:lnTo>
                <a:close/>
              </a:path>
            </a:pathLst>
          </a:custGeom>
          <a:gradFill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2971800" y="1504900"/>
            <a:ext cx="2961600" cy="85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/>
              <a:t>define revolution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3" name="Shape 203"/>
          <p:cNvCxnSpPr/>
          <p:nvPr/>
        </p:nvCxnSpPr>
        <p:spPr>
          <a:xfrm flipH="1">
            <a:off x="1295400" y="1981200"/>
            <a:ext cx="838200" cy="1676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04" name="Shape 204"/>
          <p:cNvSpPr txBox="1"/>
          <p:nvPr/>
        </p:nvSpPr>
        <p:spPr>
          <a:xfrm>
            <a:off x="152400" y="304800"/>
            <a:ext cx="8763000" cy="36576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5" name="Shape 205"/>
          <p:cNvCxnSpPr/>
          <p:nvPr/>
        </p:nvCxnSpPr>
        <p:spPr>
          <a:xfrm>
            <a:off x="182562" y="1158875"/>
            <a:ext cx="86868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0000" dir="5400000">
              <a:srgbClr val="808080">
                <a:alpha val="37647"/>
              </a:srgbClr>
            </a:outerShdw>
          </a:effectLst>
        </p:spPr>
      </p:cxnSp>
      <p:cxnSp>
        <p:nvCxnSpPr>
          <p:cNvPr id="206" name="Shape 206"/>
          <p:cNvCxnSpPr/>
          <p:nvPr/>
        </p:nvCxnSpPr>
        <p:spPr>
          <a:xfrm>
            <a:off x="2971800" y="1235075"/>
            <a:ext cx="0" cy="265112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07" name="Shape 207"/>
          <p:cNvCxnSpPr/>
          <p:nvPr/>
        </p:nvCxnSpPr>
        <p:spPr>
          <a:xfrm>
            <a:off x="6019800" y="1235075"/>
            <a:ext cx="0" cy="265112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08" name="Shape 208"/>
          <p:cNvSpPr txBox="1"/>
          <p:nvPr/>
        </p:nvSpPr>
        <p:spPr>
          <a:xfrm>
            <a:off x="457200" y="1438275"/>
            <a:ext cx="1524000" cy="5000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Rotation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2362200" y="228600"/>
            <a:ext cx="4313237" cy="646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Cause of Earth’s…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742950" y="762000"/>
            <a:ext cx="1238250" cy="400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Day/Night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3200400" y="1335087"/>
            <a:ext cx="1524000" cy="566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Revolution</a:t>
            </a:r>
          </a:p>
        </p:txBody>
      </p:sp>
      <p:grpSp>
        <p:nvGrpSpPr>
          <p:cNvPr id="212" name="Shape 212"/>
          <p:cNvGrpSpPr/>
          <p:nvPr/>
        </p:nvGrpSpPr>
        <p:grpSpPr>
          <a:xfrm>
            <a:off x="4876800" y="3200400"/>
            <a:ext cx="274637" cy="381000"/>
            <a:chOff x="0" y="0"/>
            <a:chExt cx="2147483647" cy="2147483647"/>
          </a:xfrm>
        </p:grpSpPr>
        <p:cxnSp>
          <p:nvCxnSpPr>
            <p:cNvPr id="213" name="Shape 213"/>
            <p:cNvCxnSpPr/>
            <p:nvPr/>
          </p:nvCxnSpPr>
          <p:spPr>
            <a:xfrm flipH="1">
              <a:off x="422047484" y="0"/>
              <a:ext cx="1539234368" cy="2147483647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214" name="Shape 214"/>
            <p:cNvGrpSpPr/>
            <p:nvPr/>
          </p:nvGrpSpPr>
          <p:grpSpPr>
            <a:xfrm>
              <a:off x="0" y="196854687"/>
              <a:ext cx="2147483647" cy="1547981779"/>
              <a:chOff x="0" y="0"/>
              <a:chExt cx="2147483646" cy="2147483647"/>
            </a:xfrm>
          </p:grpSpPr>
          <p:sp>
            <p:nvSpPr>
              <p:cNvPr id="215" name="Shape 215"/>
              <p:cNvSpPr/>
              <p:nvPr/>
            </p:nvSpPr>
            <p:spPr>
              <a:xfrm>
                <a:off x="0" y="0"/>
                <a:ext cx="2147483646" cy="2147483647"/>
              </a:xfrm>
              <a:prstGeom prst="ellipse">
                <a:avLst/>
              </a:prstGeom>
              <a:solidFill>
                <a:srgbClr val="00B0F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Shape 216"/>
              <p:cNvSpPr/>
              <p:nvPr/>
            </p:nvSpPr>
            <p:spPr>
              <a:xfrm>
                <a:off x="583423558" y="359986582"/>
                <a:ext cx="657894339" cy="49652736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2608" y="0"/>
                    </a:moveTo>
                    <a:lnTo>
                      <a:pt x="48000" y="8181"/>
                    </a:lnTo>
                    <a:lnTo>
                      <a:pt x="29217" y="17727"/>
                    </a:lnTo>
                    <a:lnTo>
                      <a:pt x="13565" y="31363"/>
                    </a:lnTo>
                    <a:lnTo>
                      <a:pt x="7304" y="43636"/>
                    </a:lnTo>
                    <a:lnTo>
                      <a:pt x="0" y="60000"/>
                    </a:lnTo>
                    <a:lnTo>
                      <a:pt x="4173" y="87272"/>
                    </a:lnTo>
                    <a:lnTo>
                      <a:pt x="1043" y="111818"/>
                    </a:lnTo>
                    <a:lnTo>
                      <a:pt x="15652" y="120000"/>
                    </a:lnTo>
                    <a:lnTo>
                      <a:pt x="65739" y="115909"/>
                    </a:lnTo>
                    <a:lnTo>
                      <a:pt x="73043" y="113181"/>
                    </a:lnTo>
                    <a:lnTo>
                      <a:pt x="116869" y="98181"/>
                    </a:lnTo>
                    <a:lnTo>
                      <a:pt x="119999" y="69545"/>
                    </a:lnTo>
                    <a:lnTo>
                      <a:pt x="89739" y="24545"/>
                    </a:lnTo>
                    <a:lnTo>
                      <a:pt x="62608" y="0"/>
                    </a:lnTo>
                    <a:close/>
                  </a:path>
                </a:pathLst>
              </a:custGeom>
              <a:solidFill>
                <a:srgbClr val="9966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Shape 217"/>
              <p:cNvSpPr/>
              <p:nvPr/>
            </p:nvSpPr>
            <p:spPr>
              <a:xfrm>
                <a:off x="1166838889" y="1377866870"/>
                <a:ext cx="633076241" cy="43445691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9090" y="1558"/>
                    </a:moveTo>
                    <a:lnTo>
                      <a:pt x="85090" y="17142"/>
                    </a:lnTo>
                    <a:lnTo>
                      <a:pt x="56727" y="3116"/>
                    </a:lnTo>
                    <a:lnTo>
                      <a:pt x="43636" y="0"/>
                    </a:lnTo>
                    <a:lnTo>
                      <a:pt x="14181" y="24935"/>
                    </a:lnTo>
                    <a:lnTo>
                      <a:pt x="0" y="60779"/>
                    </a:lnTo>
                    <a:lnTo>
                      <a:pt x="28363" y="102857"/>
                    </a:lnTo>
                    <a:lnTo>
                      <a:pt x="38181" y="120000"/>
                    </a:lnTo>
                    <a:lnTo>
                      <a:pt x="73090" y="102857"/>
                    </a:lnTo>
                    <a:lnTo>
                      <a:pt x="61090" y="70129"/>
                    </a:lnTo>
                    <a:lnTo>
                      <a:pt x="74181" y="42077"/>
                    </a:lnTo>
                    <a:lnTo>
                      <a:pt x="120000" y="24935"/>
                    </a:lnTo>
                    <a:lnTo>
                      <a:pt x="109090" y="1558"/>
                    </a:lnTo>
                    <a:close/>
                  </a:path>
                </a:pathLst>
              </a:custGeom>
              <a:solidFill>
                <a:srgbClr val="9966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Shape 218"/>
              <p:cNvSpPr/>
              <p:nvPr/>
            </p:nvSpPr>
            <p:spPr>
              <a:xfrm>
                <a:off x="285506556" y="1303388048"/>
                <a:ext cx="446874676" cy="3227426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8666" y="0"/>
                    </a:moveTo>
                    <a:lnTo>
                      <a:pt x="0" y="38709"/>
                    </a:lnTo>
                    <a:lnTo>
                      <a:pt x="10666" y="120000"/>
                    </a:lnTo>
                    <a:lnTo>
                      <a:pt x="120000" y="100645"/>
                    </a:lnTo>
                    <a:lnTo>
                      <a:pt x="103999" y="42580"/>
                    </a:lnTo>
                    <a:lnTo>
                      <a:pt x="66666" y="11612"/>
                    </a:lnTo>
                    <a:lnTo>
                      <a:pt x="18666" y="0"/>
                    </a:lnTo>
                    <a:close/>
                  </a:path>
                </a:pathLst>
              </a:custGeom>
              <a:solidFill>
                <a:srgbClr val="9966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19" name="Shape 219"/>
          <p:cNvSpPr/>
          <p:nvPr/>
        </p:nvSpPr>
        <p:spPr>
          <a:xfrm>
            <a:off x="4267200" y="2438400"/>
            <a:ext cx="549275" cy="54927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Shape 220"/>
          <p:cNvSpPr/>
          <p:nvPr/>
        </p:nvSpPr>
        <p:spPr>
          <a:xfrm rot="-5580000" flipH="1">
            <a:off x="3694112" y="1316037"/>
            <a:ext cx="1704975" cy="2847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1673" y="98121"/>
                </a:moveTo>
                <a:cubicBezTo>
                  <a:pt x="78370" y="125192"/>
                  <a:pt x="36882" y="123566"/>
                  <a:pt x="15639" y="94751"/>
                </a:cubicBezTo>
                <a:cubicBezTo>
                  <a:pt x="6105" y="81818"/>
                  <a:pt x="2329" y="65328"/>
                  <a:pt x="5247" y="49364"/>
                </a:cubicBezTo>
                <a:cubicBezTo>
                  <a:pt x="10041" y="23136"/>
                  <a:pt x="31731" y="3768"/>
                  <a:pt x="57598" y="2618"/>
                </a:cubicBezTo>
                <a:cubicBezTo>
                  <a:pt x="84612" y="1416"/>
                  <a:pt x="108563" y="20382"/>
                  <a:pt x="114401" y="47598"/>
                </a:cubicBezTo>
                <a:lnTo>
                  <a:pt x="118678" y="47435"/>
                </a:lnTo>
                <a:lnTo>
                  <a:pt x="114719" y="57914"/>
                </a:lnTo>
                <a:lnTo>
                  <a:pt x="108212" y="47834"/>
                </a:lnTo>
                <a:lnTo>
                  <a:pt x="112489" y="47671"/>
                </a:lnTo>
                <a:cubicBezTo>
                  <a:pt x="106724" y="20799"/>
                  <a:pt x="83220" y="2238"/>
                  <a:pt x="56940" y="3805"/>
                </a:cubicBezTo>
                <a:cubicBezTo>
                  <a:pt x="32142" y="5283"/>
                  <a:pt x="11536" y="24331"/>
                  <a:pt x="7077" y="49896"/>
                </a:cubicBezTo>
                <a:cubicBezTo>
                  <a:pt x="4381" y="65356"/>
                  <a:pt x="7985" y="81291"/>
                  <a:pt x="17017" y="93847"/>
                </a:cubicBezTo>
                <a:cubicBezTo>
                  <a:pt x="37561" y="122406"/>
                  <a:pt x="78013" y="123956"/>
                  <a:pt x="100499" y="97047"/>
                </a:cubicBezTo>
                <a:lnTo>
                  <a:pt x="101673" y="98121"/>
                </a:lnTo>
                <a:close/>
              </a:path>
            </a:pathLst>
          </a:custGeom>
          <a:gradFill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" name="Shape 221"/>
          <p:cNvGrpSpPr/>
          <p:nvPr/>
        </p:nvGrpSpPr>
        <p:grpSpPr>
          <a:xfrm>
            <a:off x="1066800" y="2133600"/>
            <a:ext cx="1295400" cy="1295400"/>
            <a:chOff x="0" y="0"/>
            <a:chExt cx="2147483647" cy="2147483647"/>
          </a:xfrm>
        </p:grpSpPr>
        <p:sp>
          <p:nvSpPr>
            <p:cNvPr id="222" name="Shape 222"/>
            <p:cNvSpPr/>
            <p:nvPr/>
          </p:nvSpPr>
          <p:spPr>
            <a:xfrm>
              <a:off x="0" y="0"/>
              <a:ext cx="2147483647" cy="2147483647"/>
            </a:xfrm>
            <a:prstGeom prst="ellipse">
              <a:avLst/>
            </a:prstGeom>
            <a:solidFill>
              <a:srgbClr val="00B0F0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526344158" y="339492990"/>
              <a:ext cx="594768860" cy="4552864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608" y="0"/>
                  </a:moveTo>
                  <a:lnTo>
                    <a:pt x="48000" y="8181"/>
                  </a:lnTo>
                  <a:lnTo>
                    <a:pt x="29217" y="17727"/>
                  </a:lnTo>
                  <a:lnTo>
                    <a:pt x="13565" y="31363"/>
                  </a:lnTo>
                  <a:lnTo>
                    <a:pt x="7304" y="43636"/>
                  </a:lnTo>
                  <a:lnTo>
                    <a:pt x="0" y="60000"/>
                  </a:lnTo>
                  <a:lnTo>
                    <a:pt x="4173" y="87272"/>
                  </a:lnTo>
                  <a:lnTo>
                    <a:pt x="1043" y="111818"/>
                  </a:lnTo>
                  <a:lnTo>
                    <a:pt x="15652" y="120000"/>
                  </a:lnTo>
                  <a:lnTo>
                    <a:pt x="65739" y="115909"/>
                  </a:lnTo>
                  <a:lnTo>
                    <a:pt x="73043" y="113181"/>
                  </a:lnTo>
                  <a:lnTo>
                    <a:pt x="116869" y="98181"/>
                  </a:lnTo>
                  <a:lnTo>
                    <a:pt x="119999" y="69545"/>
                  </a:lnTo>
                  <a:lnTo>
                    <a:pt x="89739" y="24545"/>
                  </a:lnTo>
                  <a:lnTo>
                    <a:pt x="62608" y="0"/>
                  </a:lnTo>
                  <a:close/>
                </a:path>
              </a:pathLst>
            </a:custGeom>
            <a:solidFill>
              <a:srgbClr val="9966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1052688316" y="1286911733"/>
              <a:ext cx="568451257" cy="4000212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9090" y="1558"/>
                  </a:moveTo>
                  <a:lnTo>
                    <a:pt x="85090" y="17142"/>
                  </a:lnTo>
                  <a:lnTo>
                    <a:pt x="56727" y="3116"/>
                  </a:lnTo>
                  <a:lnTo>
                    <a:pt x="43636" y="0"/>
                  </a:lnTo>
                  <a:lnTo>
                    <a:pt x="14181" y="24935"/>
                  </a:lnTo>
                  <a:lnTo>
                    <a:pt x="0" y="60779"/>
                  </a:lnTo>
                  <a:lnTo>
                    <a:pt x="28363" y="102857"/>
                  </a:lnTo>
                  <a:lnTo>
                    <a:pt x="38181" y="120000"/>
                  </a:lnTo>
                  <a:lnTo>
                    <a:pt x="73090" y="102857"/>
                  </a:lnTo>
                  <a:lnTo>
                    <a:pt x="61090" y="70129"/>
                  </a:lnTo>
                  <a:lnTo>
                    <a:pt x="74181" y="42077"/>
                  </a:lnTo>
                  <a:lnTo>
                    <a:pt x="120000" y="24935"/>
                  </a:lnTo>
                  <a:lnTo>
                    <a:pt x="109090" y="1558"/>
                  </a:lnTo>
                  <a:close/>
                </a:path>
              </a:pathLst>
            </a:custGeom>
            <a:solidFill>
              <a:srgbClr val="9966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260541224" y="1221118198"/>
              <a:ext cx="397389032" cy="2921218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666" y="0"/>
                  </a:moveTo>
                  <a:lnTo>
                    <a:pt x="0" y="38709"/>
                  </a:lnTo>
                  <a:lnTo>
                    <a:pt x="10666" y="120000"/>
                  </a:lnTo>
                  <a:lnTo>
                    <a:pt x="120000" y="100645"/>
                  </a:lnTo>
                  <a:lnTo>
                    <a:pt x="103999" y="42580"/>
                  </a:lnTo>
                  <a:lnTo>
                    <a:pt x="66666" y="11612"/>
                  </a:lnTo>
                  <a:lnTo>
                    <a:pt x="18666" y="0"/>
                  </a:lnTo>
                  <a:close/>
                </a:path>
              </a:pathLst>
            </a:custGeom>
            <a:solidFill>
              <a:srgbClr val="996600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Shape 226"/>
          <p:cNvSpPr/>
          <p:nvPr/>
        </p:nvSpPr>
        <p:spPr>
          <a:xfrm rot="6600000" flipH="1">
            <a:off x="2027237" y="2479675"/>
            <a:ext cx="527050" cy="933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298" y="65509"/>
                </a:moveTo>
                <a:cubicBezTo>
                  <a:pt x="5147" y="42487"/>
                  <a:pt x="16594" y="20435"/>
                  <a:pt x="36110" y="9999"/>
                </a:cubicBezTo>
                <a:cubicBezTo>
                  <a:pt x="67528" y="-6799"/>
                  <a:pt x="105407" y="12903"/>
                  <a:pt x="112016" y="49481"/>
                </a:cubicBezTo>
                <a:lnTo>
                  <a:pt x="119064" y="49183"/>
                </a:lnTo>
                <a:lnTo>
                  <a:pt x="106276" y="58044"/>
                </a:lnTo>
                <a:lnTo>
                  <a:pt x="91759" y="50337"/>
                </a:lnTo>
                <a:lnTo>
                  <a:pt x="98815" y="50039"/>
                </a:lnTo>
                <a:cubicBezTo>
                  <a:pt x="93016" y="16223"/>
                  <a:pt x="61000" y="450"/>
                  <a:pt x="37661" y="19912"/>
                </a:cubicBezTo>
                <a:cubicBezTo>
                  <a:pt x="25830" y="29778"/>
                  <a:pt x="19264" y="46679"/>
                  <a:pt x="20484" y="64131"/>
                </a:cubicBezTo>
                <a:lnTo>
                  <a:pt x="7298" y="65509"/>
                </a:lnTo>
                <a:close/>
              </a:path>
            </a:pathLst>
          </a:custGeom>
          <a:gradFill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Shape 227"/>
          <p:cNvSpPr/>
          <p:nvPr/>
        </p:nvSpPr>
        <p:spPr>
          <a:xfrm rot="-4200000" flipH="1">
            <a:off x="1293812" y="1522412"/>
            <a:ext cx="738187" cy="19732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5691" y="28775"/>
                </a:moveTo>
                <a:cubicBezTo>
                  <a:pt x="34158" y="-2067"/>
                  <a:pt x="74242" y="-6328"/>
                  <a:pt x="97878" y="20037"/>
                </a:cubicBezTo>
                <a:cubicBezTo>
                  <a:pt x="105630" y="28685"/>
                  <a:pt x="110670" y="39766"/>
                  <a:pt x="112280" y="51701"/>
                </a:cubicBezTo>
                <a:lnTo>
                  <a:pt x="119393" y="51358"/>
                </a:lnTo>
                <a:lnTo>
                  <a:pt x="106705" y="57746"/>
                </a:lnTo>
                <a:lnTo>
                  <a:pt x="93101" y="52627"/>
                </a:lnTo>
                <a:lnTo>
                  <a:pt x="100215" y="52283"/>
                </a:lnTo>
                <a:cubicBezTo>
                  <a:pt x="94504" y="2142"/>
                  <a:pt x="42908" y="-9720"/>
                  <a:pt x="24273" y="34823"/>
                </a:cubicBezTo>
                <a:lnTo>
                  <a:pt x="15691" y="28775"/>
                </a:lnTo>
                <a:close/>
              </a:path>
            </a:pathLst>
          </a:custGeom>
          <a:gradFill>
            <a:gsLst>
              <a:gs pos="0">
                <a:srgbClr val="CE3B37"/>
              </a:gs>
              <a:gs pos="20000">
                <a:srgbClr val="CB3D3A"/>
              </a:gs>
              <a:gs pos="100000">
                <a:srgbClr val="9B2D2A"/>
              </a:gs>
            </a:gsLst>
            <a:lin ang="54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7083425" y="1828800"/>
            <a:ext cx="841375" cy="4635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9" name="Shape 229"/>
          <p:cNvGrpSpPr/>
          <p:nvPr/>
        </p:nvGrpSpPr>
        <p:grpSpPr>
          <a:xfrm>
            <a:off x="6172200" y="2328862"/>
            <a:ext cx="1189037" cy="1481137"/>
            <a:chOff x="0" y="0"/>
            <a:chExt cx="2147483647" cy="2147483647"/>
          </a:xfrm>
        </p:grpSpPr>
        <p:sp>
          <p:nvSpPr>
            <p:cNvPr id="230" name="Shape 230"/>
            <p:cNvSpPr txBox="1"/>
            <p:nvPr/>
          </p:nvSpPr>
          <p:spPr>
            <a:xfrm>
              <a:off x="0" y="423512376"/>
              <a:ext cx="2147483647" cy="1723971270"/>
            </a:xfrm>
            <a:prstGeom prst="rect">
              <a:avLst/>
            </a:prstGeom>
            <a:solidFill>
              <a:srgbClr val="FF0000">
                <a:alpha val="54509"/>
              </a:srgbClr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1" name="Shape 231"/>
            <p:cNvCxnSpPr/>
            <p:nvPr/>
          </p:nvCxnSpPr>
          <p:spPr>
            <a:xfrm>
              <a:off x="963356238" y="711223667"/>
              <a:ext cx="0" cy="1325778914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0000" dir="5400000">
                <a:srgbClr val="808080">
                  <a:alpha val="37647"/>
                </a:srgbClr>
              </a:outerShdw>
            </a:effectLst>
          </p:spPr>
        </p:cxnSp>
        <p:grpSp>
          <p:nvGrpSpPr>
            <p:cNvPr id="232" name="Shape 232"/>
            <p:cNvGrpSpPr/>
            <p:nvPr/>
          </p:nvGrpSpPr>
          <p:grpSpPr>
            <a:xfrm>
              <a:off x="521819663" y="1021954171"/>
              <a:ext cx="992027556" cy="794085753"/>
              <a:chOff x="0" y="0"/>
              <a:chExt cx="2147483647" cy="2147483646"/>
            </a:xfrm>
          </p:grpSpPr>
          <p:sp>
            <p:nvSpPr>
              <p:cNvPr id="233" name="Shape 233"/>
              <p:cNvSpPr/>
              <p:nvPr/>
            </p:nvSpPr>
            <p:spPr>
              <a:xfrm>
                <a:off x="0" y="0"/>
                <a:ext cx="2147483647" cy="2147483646"/>
              </a:xfrm>
              <a:prstGeom prst="ellipse">
                <a:avLst/>
              </a:prstGeom>
              <a:solidFill>
                <a:srgbClr val="00B0F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Shape 234"/>
              <p:cNvSpPr/>
              <p:nvPr/>
            </p:nvSpPr>
            <p:spPr>
              <a:xfrm>
                <a:off x="527563010" y="336127935"/>
                <a:ext cx="595833634" cy="4543932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2608" y="0"/>
                    </a:moveTo>
                    <a:lnTo>
                      <a:pt x="48000" y="8181"/>
                    </a:lnTo>
                    <a:lnTo>
                      <a:pt x="29217" y="17727"/>
                    </a:lnTo>
                    <a:lnTo>
                      <a:pt x="13565" y="31363"/>
                    </a:lnTo>
                    <a:lnTo>
                      <a:pt x="7304" y="43636"/>
                    </a:lnTo>
                    <a:lnTo>
                      <a:pt x="0" y="60000"/>
                    </a:lnTo>
                    <a:lnTo>
                      <a:pt x="4173" y="87272"/>
                    </a:lnTo>
                    <a:lnTo>
                      <a:pt x="1043" y="111818"/>
                    </a:lnTo>
                    <a:lnTo>
                      <a:pt x="15652" y="120000"/>
                    </a:lnTo>
                    <a:lnTo>
                      <a:pt x="65739" y="115909"/>
                    </a:lnTo>
                    <a:lnTo>
                      <a:pt x="73043" y="113181"/>
                    </a:lnTo>
                    <a:lnTo>
                      <a:pt x="116869" y="98181"/>
                    </a:lnTo>
                    <a:lnTo>
                      <a:pt x="119999" y="69545"/>
                    </a:lnTo>
                    <a:lnTo>
                      <a:pt x="89739" y="24545"/>
                    </a:lnTo>
                    <a:lnTo>
                      <a:pt x="62608" y="0"/>
                    </a:lnTo>
                    <a:close/>
                  </a:path>
                </a:pathLst>
              </a:custGeom>
              <a:solidFill>
                <a:srgbClr val="9966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Shape 235"/>
              <p:cNvSpPr/>
              <p:nvPr/>
            </p:nvSpPr>
            <p:spPr>
              <a:xfrm>
                <a:off x="1055121668" y="1288490045"/>
                <a:ext cx="564802515" cy="3983744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9090" y="1558"/>
                    </a:moveTo>
                    <a:lnTo>
                      <a:pt x="85090" y="17142"/>
                    </a:lnTo>
                    <a:lnTo>
                      <a:pt x="56727" y="3116"/>
                    </a:lnTo>
                    <a:lnTo>
                      <a:pt x="43636" y="0"/>
                    </a:lnTo>
                    <a:lnTo>
                      <a:pt x="14181" y="24935"/>
                    </a:lnTo>
                    <a:lnTo>
                      <a:pt x="0" y="60779"/>
                    </a:lnTo>
                    <a:lnTo>
                      <a:pt x="28363" y="102857"/>
                    </a:lnTo>
                    <a:lnTo>
                      <a:pt x="38181" y="120000"/>
                    </a:lnTo>
                    <a:lnTo>
                      <a:pt x="73090" y="102857"/>
                    </a:lnTo>
                    <a:lnTo>
                      <a:pt x="61090" y="70129"/>
                    </a:lnTo>
                    <a:lnTo>
                      <a:pt x="74181" y="42077"/>
                    </a:lnTo>
                    <a:lnTo>
                      <a:pt x="120000" y="24935"/>
                    </a:lnTo>
                    <a:lnTo>
                      <a:pt x="109090" y="1558"/>
                    </a:lnTo>
                    <a:close/>
                  </a:path>
                </a:pathLst>
              </a:custGeom>
              <a:solidFill>
                <a:srgbClr val="9966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Shape 236"/>
              <p:cNvSpPr/>
              <p:nvPr/>
            </p:nvSpPr>
            <p:spPr>
              <a:xfrm>
                <a:off x="260676985" y="1220021077"/>
                <a:ext cx="397222406" cy="29255392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8666" y="0"/>
                    </a:moveTo>
                    <a:lnTo>
                      <a:pt x="0" y="38709"/>
                    </a:lnTo>
                    <a:lnTo>
                      <a:pt x="10666" y="120000"/>
                    </a:lnTo>
                    <a:lnTo>
                      <a:pt x="120000" y="100645"/>
                    </a:lnTo>
                    <a:lnTo>
                      <a:pt x="103999" y="42580"/>
                    </a:lnTo>
                    <a:lnTo>
                      <a:pt x="66666" y="11612"/>
                    </a:lnTo>
                    <a:lnTo>
                      <a:pt x="18666" y="0"/>
                    </a:lnTo>
                    <a:close/>
                  </a:path>
                </a:pathLst>
              </a:custGeom>
              <a:solidFill>
                <a:srgbClr val="9966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" name="Shape 237"/>
            <p:cNvSpPr txBox="1"/>
            <p:nvPr/>
          </p:nvSpPr>
          <p:spPr>
            <a:xfrm>
              <a:off x="572502072" y="0"/>
              <a:ext cx="941749760" cy="4906002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101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NO!</a:t>
              </a:r>
            </a:p>
          </p:txBody>
        </p:sp>
      </p:grpSp>
      <p:grpSp>
        <p:nvGrpSpPr>
          <p:cNvPr id="238" name="Shape 238"/>
          <p:cNvGrpSpPr/>
          <p:nvPr/>
        </p:nvGrpSpPr>
        <p:grpSpPr>
          <a:xfrm>
            <a:off x="7650162" y="2328862"/>
            <a:ext cx="1189037" cy="1481137"/>
            <a:chOff x="0" y="0"/>
            <a:chExt cx="2147483647" cy="2147483647"/>
          </a:xfrm>
        </p:grpSpPr>
        <p:sp>
          <p:nvSpPr>
            <p:cNvPr id="239" name="Shape 239"/>
            <p:cNvSpPr txBox="1"/>
            <p:nvPr/>
          </p:nvSpPr>
          <p:spPr>
            <a:xfrm>
              <a:off x="0" y="423512402"/>
              <a:ext cx="2147483647" cy="1723971244"/>
            </a:xfrm>
            <a:prstGeom prst="rect">
              <a:avLst/>
            </a:prstGeom>
            <a:solidFill>
              <a:srgbClr val="92D050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0" name="Shape 240"/>
            <p:cNvCxnSpPr/>
            <p:nvPr/>
          </p:nvCxnSpPr>
          <p:spPr>
            <a:xfrm flipH="1">
              <a:off x="633635138" y="754956542"/>
              <a:ext cx="688111739" cy="132577748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0000" dir="5400000">
                <a:srgbClr val="808080">
                  <a:alpha val="37647"/>
                </a:srgbClr>
              </a:outerShdw>
            </a:effectLst>
          </p:spPr>
        </p:cxnSp>
        <p:grpSp>
          <p:nvGrpSpPr>
            <p:cNvPr id="241" name="Shape 241"/>
            <p:cNvGrpSpPr/>
            <p:nvPr/>
          </p:nvGrpSpPr>
          <p:grpSpPr>
            <a:xfrm>
              <a:off x="467342594" y="1065684879"/>
              <a:ext cx="992029580" cy="794086903"/>
              <a:chOff x="0" y="0"/>
              <a:chExt cx="2147483647" cy="2147483647"/>
            </a:xfrm>
          </p:grpSpPr>
          <p:sp>
            <p:nvSpPr>
              <p:cNvPr id="242" name="Shape 242"/>
              <p:cNvSpPr/>
              <p:nvPr/>
            </p:nvSpPr>
            <p:spPr>
              <a:xfrm>
                <a:off x="0" y="0"/>
                <a:ext cx="2147483647" cy="2147483647"/>
              </a:xfrm>
              <a:prstGeom prst="ellipse">
                <a:avLst/>
              </a:prstGeom>
              <a:solidFill>
                <a:srgbClr val="00B0F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Shape 243"/>
              <p:cNvSpPr/>
              <p:nvPr/>
            </p:nvSpPr>
            <p:spPr>
              <a:xfrm>
                <a:off x="527562804" y="336127729"/>
                <a:ext cx="595833265" cy="45439642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2608" y="0"/>
                    </a:moveTo>
                    <a:lnTo>
                      <a:pt x="48000" y="8181"/>
                    </a:lnTo>
                    <a:lnTo>
                      <a:pt x="29217" y="17727"/>
                    </a:lnTo>
                    <a:lnTo>
                      <a:pt x="13565" y="31363"/>
                    </a:lnTo>
                    <a:lnTo>
                      <a:pt x="7304" y="43636"/>
                    </a:lnTo>
                    <a:lnTo>
                      <a:pt x="0" y="60000"/>
                    </a:lnTo>
                    <a:lnTo>
                      <a:pt x="4173" y="87272"/>
                    </a:lnTo>
                    <a:lnTo>
                      <a:pt x="1043" y="111818"/>
                    </a:lnTo>
                    <a:lnTo>
                      <a:pt x="15652" y="120000"/>
                    </a:lnTo>
                    <a:lnTo>
                      <a:pt x="65739" y="115909"/>
                    </a:lnTo>
                    <a:lnTo>
                      <a:pt x="73043" y="113181"/>
                    </a:lnTo>
                    <a:lnTo>
                      <a:pt x="116869" y="98181"/>
                    </a:lnTo>
                    <a:lnTo>
                      <a:pt x="119999" y="69545"/>
                    </a:lnTo>
                    <a:lnTo>
                      <a:pt x="89739" y="24545"/>
                    </a:lnTo>
                    <a:lnTo>
                      <a:pt x="62608" y="0"/>
                    </a:lnTo>
                    <a:close/>
                  </a:path>
                </a:pathLst>
              </a:custGeom>
              <a:solidFill>
                <a:srgbClr val="9966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Shape 244"/>
              <p:cNvSpPr/>
              <p:nvPr/>
            </p:nvSpPr>
            <p:spPr>
              <a:xfrm>
                <a:off x="1055122126" y="1282264052"/>
                <a:ext cx="564802258" cy="40459992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9090" y="1558"/>
                    </a:moveTo>
                    <a:lnTo>
                      <a:pt x="85090" y="17142"/>
                    </a:lnTo>
                    <a:lnTo>
                      <a:pt x="56727" y="3116"/>
                    </a:lnTo>
                    <a:lnTo>
                      <a:pt x="43636" y="0"/>
                    </a:lnTo>
                    <a:lnTo>
                      <a:pt x="14181" y="24935"/>
                    </a:lnTo>
                    <a:lnTo>
                      <a:pt x="0" y="60779"/>
                    </a:lnTo>
                    <a:lnTo>
                      <a:pt x="28363" y="102857"/>
                    </a:lnTo>
                    <a:lnTo>
                      <a:pt x="38181" y="120000"/>
                    </a:lnTo>
                    <a:lnTo>
                      <a:pt x="73090" y="102857"/>
                    </a:lnTo>
                    <a:lnTo>
                      <a:pt x="61090" y="70129"/>
                    </a:lnTo>
                    <a:lnTo>
                      <a:pt x="74181" y="42077"/>
                    </a:lnTo>
                    <a:lnTo>
                      <a:pt x="120000" y="24935"/>
                    </a:lnTo>
                    <a:lnTo>
                      <a:pt x="109090" y="1558"/>
                    </a:lnTo>
                    <a:close/>
                  </a:path>
                </a:pathLst>
              </a:custGeom>
              <a:solidFill>
                <a:srgbClr val="9966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Shape 245"/>
              <p:cNvSpPr/>
              <p:nvPr/>
            </p:nvSpPr>
            <p:spPr>
              <a:xfrm>
                <a:off x="260677323" y="1220018759"/>
                <a:ext cx="397222467" cy="29255735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8666" y="0"/>
                    </a:moveTo>
                    <a:lnTo>
                      <a:pt x="0" y="38709"/>
                    </a:lnTo>
                    <a:lnTo>
                      <a:pt x="10666" y="120000"/>
                    </a:lnTo>
                    <a:lnTo>
                      <a:pt x="120000" y="100645"/>
                    </a:lnTo>
                    <a:lnTo>
                      <a:pt x="103999" y="42580"/>
                    </a:lnTo>
                    <a:lnTo>
                      <a:pt x="66666" y="11612"/>
                    </a:lnTo>
                    <a:lnTo>
                      <a:pt x="18666" y="0"/>
                    </a:lnTo>
                    <a:close/>
                  </a:path>
                </a:pathLst>
              </a:custGeom>
              <a:solidFill>
                <a:srgbClr val="996600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" name="Shape 246"/>
            <p:cNvSpPr txBox="1"/>
            <p:nvPr/>
          </p:nvSpPr>
          <p:spPr>
            <a:xfrm>
              <a:off x="517438161" y="0"/>
              <a:ext cx="984492754" cy="4908218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-101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n-US" sz="1600" b="0" i="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YES!</a:t>
              </a:r>
            </a:p>
          </p:txBody>
        </p:sp>
      </p:grpSp>
      <p:sp>
        <p:nvSpPr>
          <p:cNvPr id="248" name="Shape 248"/>
          <p:cNvSpPr txBox="1"/>
          <p:nvPr/>
        </p:nvSpPr>
        <p:spPr>
          <a:xfrm>
            <a:off x="6172200" y="1408112"/>
            <a:ext cx="2540726" cy="566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Revolution + Tilt</a:t>
            </a: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3862387" y="781050"/>
            <a:ext cx="1068388" cy="400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6983412" y="800100"/>
            <a:ext cx="1027112" cy="400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Seasons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62905" y="5094514"/>
            <a:ext cx="3180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 a picture that shows  Earth’s tilt.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arths Day Night, Year, Season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317</Words>
  <Application>Microsoft Office PowerPoint</Application>
  <PresentationFormat>On-screen Show (4:3)</PresentationFormat>
  <Paragraphs>91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Overlock</vt:lpstr>
      <vt:lpstr>Candara</vt:lpstr>
      <vt:lpstr>1_Orbit</vt:lpstr>
      <vt:lpstr>Earths Day Night, Year, Seasons</vt:lpstr>
      <vt:lpstr>Orbit</vt:lpstr>
      <vt:lpstr>Earth’s Day/Night, Year, &amp; Seasons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Earth’s Day/Night, Year, &amp; Seasons</dc:title>
  <dc:creator>Anestad, Marianne</dc:creator>
  <cp:lastModifiedBy>Anestad, Marianne</cp:lastModifiedBy>
  <cp:revision>6</cp:revision>
  <cp:lastPrinted>2018-01-09T13:13:12Z</cp:lastPrinted>
  <dcterms:modified xsi:type="dcterms:W3CDTF">2018-01-10T20:54:54Z</dcterms:modified>
</cp:coreProperties>
</file>